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7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3399"/>
    <a:srgbClr val="0033CC"/>
    <a:srgbClr val="FF0066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88CF5-B889-43DA-91BE-99DB8442D681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70781-C109-4CF5-8879-0014D246D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61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96482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66613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705635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15785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990779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076295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850404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381685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620065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688385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096975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3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395535" y="908720"/>
            <a:ext cx="2953539" cy="2058230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PPT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사용을 위한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안내사항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3635896" y="908720"/>
            <a:ext cx="5040559" cy="2664296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교육자료는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Power Point 2010</a:t>
            </a:r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버전</a:t>
            </a:r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이상에서 </a:t>
            </a:r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실행하시는 것이 좋습니다</a:t>
            </a:r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3635895" y="3717032"/>
            <a:ext cx="5040559" cy="2880320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혹 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2010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버전 이상이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없으시더라도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최소한 </a:t>
            </a:r>
            <a:r>
              <a:rPr lang="en-US" altLang="ko-KR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2007</a:t>
            </a:r>
            <a:r>
              <a:rPr lang="ko-KR" altLang="en-US" sz="32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버전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이라면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깨짐현상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없이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무난하게 실행됩니다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0959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5" y="2168860"/>
            <a:ext cx="6588226" cy="4117641"/>
          </a:xfrm>
          <a:prstGeom prst="rect">
            <a:avLst/>
          </a:prstGeom>
        </p:spPr>
      </p:pic>
      <p:sp>
        <p:nvSpPr>
          <p:cNvPr id="8" name="타원 7"/>
          <p:cNvSpPr/>
          <p:nvPr/>
        </p:nvSpPr>
        <p:spPr>
          <a:xfrm>
            <a:off x="4571998" y="5085184"/>
            <a:ext cx="1008113" cy="86409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7380311" y="4725144"/>
            <a:ext cx="1008113" cy="86409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191679"/>
            <a:ext cx="6588226" cy="4117641"/>
          </a:xfrm>
          <a:prstGeom prst="rect">
            <a:avLst/>
          </a:prstGeom>
        </p:spPr>
      </p:pic>
      <p:sp>
        <p:nvSpPr>
          <p:cNvPr id="13" name="오른쪽 화살표 12"/>
          <p:cNvSpPr/>
          <p:nvPr/>
        </p:nvSpPr>
        <p:spPr>
          <a:xfrm>
            <a:off x="1547663" y="4293096"/>
            <a:ext cx="1584176" cy="1224136"/>
          </a:xfrm>
          <a:prstGeom prst="right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60908" y="980728"/>
            <a:ext cx="5159163" cy="201622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1-2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포인트 줄여주시면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글자 모양은 다르나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문단 틀은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유지하실 수 있습니다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443804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899592" y="2060848"/>
            <a:ext cx="7344815" cy="2664296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귀한 교육의 현장에서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선하게 활용하시기를 바랍니다</a:t>
            </a:r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85590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395535" y="908720"/>
            <a:ext cx="2953539" cy="2058230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PPT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사용을 위한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안내사항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3635897" y="908720"/>
            <a:ext cx="4752528" cy="2058230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교육자료는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산돌명조</a:t>
            </a:r>
            <a:r>
              <a:rPr lang="en-US" altLang="ko-KR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B</a:t>
            </a:r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라는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폰트로 제작되었습니다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356992"/>
            <a:ext cx="3089375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17502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395536" y="908720"/>
            <a:ext cx="8352928" cy="2058230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폰트는 다른 폰트에 비해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기본크기가 약간 작고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자간 거리도 좁게 설정되어 있습니다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356992"/>
            <a:ext cx="3089375" cy="108012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066" y="4365104"/>
            <a:ext cx="3366118" cy="1036624"/>
          </a:xfrm>
          <a:prstGeom prst="rect">
            <a:avLst/>
          </a:prstGeom>
        </p:spPr>
      </p:pic>
      <p:cxnSp>
        <p:nvCxnSpPr>
          <p:cNvPr id="11" name="직선 연결선 10"/>
          <p:cNvCxnSpPr/>
          <p:nvPr/>
        </p:nvCxnSpPr>
        <p:spPr>
          <a:xfrm>
            <a:off x="2862066" y="3212976"/>
            <a:ext cx="0" cy="2592288"/>
          </a:xfrm>
          <a:prstGeom prst="line">
            <a:avLst/>
          </a:pr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6068523" y="3212976"/>
            <a:ext cx="0" cy="2592288"/>
          </a:xfrm>
          <a:prstGeom prst="line">
            <a:avLst/>
          </a:pr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2987824" y="3212976"/>
            <a:ext cx="0" cy="2592288"/>
          </a:xfrm>
          <a:prstGeom prst="line">
            <a:avLst/>
          </a:prstGeom>
          <a:ln w="44450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5940152" y="3212976"/>
            <a:ext cx="0" cy="2592288"/>
          </a:xfrm>
          <a:prstGeom prst="line">
            <a:avLst/>
          </a:prstGeom>
          <a:ln w="44450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87865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168860"/>
            <a:ext cx="6588224" cy="4117640"/>
          </a:xfrm>
          <a:prstGeom prst="rect">
            <a:avLst/>
          </a:prstGeom>
        </p:spPr>
      </p:pic>
      <p:sp>
        <p:nvSpPr>
          <p:cNvPr id="16" name="모서리가 둥근 직사각형 15"/>
          <p:cNvSpPr/>
          <p:nvPr/>
        </p:nvSpPr>
        <p:spPr>
          <a:xfrm>
            <a:off x="60909" y="980728"/>
            <a:ext cx="4752528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그래서 폰트가 깨질 경우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간혹 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407392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5" y="2168860"/>
            <a:ext cx="6588226" cy="4117641"/>
          </a:xfrm>
          <a:prstGeom prst="rect">
            <a:avLst/>
          </a:prstGeom>
        </p:spPr>
      </p:pic>
      <p:sp>
        <p:nvSpPr>
          <p:cNvPr id="6" name="모서리가 둥근 직사각형 5"/>
          <p:cNvSpPr/>
          <p:nvPr/>
        </p:nvSpPr>
        <p:spPr>
          <a:xfrm>
            <a:off x="60909" y="980728"/>
            <a:ext cx="4752528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그래서 폰트가 깨질 경우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간혹 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7" name="오른쪽 화살표 6"/>
          <p:cNvSpPr/>
          <p:nvPr/>
        </p:nvSpPr>
        <p:spPr>
          <a:xfrm>
            <a:off x="1547663" y="4293096"/>
            <a:ext cx="1584176" cy="1224136"/>
          </a:xfrm>
          <a:prstGeom prst="right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4571998" y="5085184"/>
            <a:ext cx="1008113" cy="86409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7380311" y="4725144"/>
            <a:ext cx="1008113" cy="86409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3161156" y="3140968"/>
            <a:ext cx="1008113" cy="86409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43866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5" y="2168860"/>
            <a:ext cx="6588226" cy="4117641"/>
          </a:xfrm>
          <a:prstGeom prst="rect">
            <a:avLst/>
          </a:prstGeom>
        </p:spPr>
      </p:pic>
      <p:sp>
        <p:nvSpPr>
          <p:cNvPr id="7" name="오른쪽 화살표 6"/>
          <p:cNvSpPr/>
          <p:nvPr/>
        </p:nvSpPr>
        <p:spPr>
          <a:xfrm>
            <a:off x="1547663" y="4293096"/>
            <a:ext cx="1584176" cy="1224136"/>
          </a:xfrm>
          <a:prstGeom prst="right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4571998" y="5085184"/>
            <a:ext cx="1008113" cy="86409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7380311" y="4725144"/>
            <a:ext cx="1008113" cy="86409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3161156" y="3140968"/>
            <a:ext cx="1008113" cy="86409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0908" y="980728"/>
            <a:ext cx="5159163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아래와 같이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문단도 흐트러질 수 있습니다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27996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168860"/>
            <a:ext cx="6588224" cy="4117640"/>
          </a:xfrm>
          <a:prstGeom prst="rect">
            <a:avLst/>
          </a:prstGeom>
        </p:spPr>
      </p:pic>
      <p:sp>
        <p:nvSpPr>
          <p:cNvPr id="13" name="모서리가 둥근 직사각형 12"/>
          <p:cNvSpPr/>
          <p:nvPr/>
        </p:nvSpPr>
        <p:spPr>
          <a:xfrm>
            <a:off x="60909" y="980728"/>
            <a:ext cx="4752528" cy="1872208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가장 좋은 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해결은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해당 폰트를 설치하셔서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본래 편집을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유지하시는 것이고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407067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5" y="2168860"/>
            <a:ext cx="6588226" cy="4117641"/>
          </a:xfrm>
          <a:prstGeom prst="rect">
            <a:avLst/>
          </a:prstGeom>
        </p:spPr>
      </p:pic>
      <p:sp>
        <p:nvSpPr>
          <p:cNvPr id="7" name="오른쪽 화살표 6"/>
          <p:cNvSpPr/>
          <p:nvPr/>
        </p:nvSpPr>
        <p:spPr>
          <a:xfrm>
            <a:off x="1547663" y="4293096"/>
            <a:ext cx="1584176" cy="1224136"/>
          </a:xfrm>
          <a:prstGeom prst="right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4571998" y="5085184"/>
            <a:ext cx="1008113" cy="86409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7380311" y="4725144"/>
            <a:ext cx="1008113" cy="86409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0908" y="980728"/>
            <a:ext cx="5159163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폰트를 미처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설치하지 못하셨다면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26576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5" y="2168860"/>
            <a:ext cx="6588226" cy="4117641"/>
          </a:xfrm>
          <a:prstGeom prst="rect">
            <a:avLst/>
          </a:prstGeom>
        </p:spPr>
      </p:pic>
      <p:sp>
        <p:nvSpPr>
          <p:cNvPr id="7" name="오른쪽 화살표 6"/>
          <p:cNvSpPr/>
          <p:nvPr/>
        </p:nvSpPr>
        <p:spPr>
          <a:xfrm>
            <a:off x="1547663" y="4293096"/>
            <a:ext cx="1584176" cy="1224136"/>
          </a:xfrm>
          <a:prstGeom prst="right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4571998" y="5085184"/>
            <a:ext cx="1008113" cy="86409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7380311" y="4725144"/>
            <a:ext cx="1008113" cy="86409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0908" y="980728"/>
            <a:ext cx="5159163" cy="1296144"/>
          </a:xfrm>
          <a:prstGeom prst="roundRect">
            <a:avLst/>
          </a:prstGeom>
          <a:solidFill>
            <a:schemeClr val="bg1"/>
          </a:solidFill>
          <a:ln w="82550">
            <a:solidFill>
              <a:srgbClr val="000066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편집이 깨진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부분들의 글자 크기를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43354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105</Words>
  <Application>Microsoft Office PowerPoint</Application>
  <PresentationFormat>화면 슬라이드 쇼(4:3)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39</cp:revision>
  <dcterms:created xsi:type="dcterms:W3CDTF">2015-11-03T06:25:22Z</dcterms:created>
  <dcterms:modified xsi:type="dcterms:W3CDTF">2015-11-05T00:32:58Z</dcterms:modified>
</cp:coreProperties>
</file>