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331" r:id="rId3"/>
    <p:sldId id="257" r:id="rId4"/>
    <p:sldId id="258" r:id="rId5"/>
    <p:sldId id="320" r:id="rId6"/>
    <p:sldId id="259" r:id="rId7"/>
    <p:sldId id="322" r:id="rId8"/>
    <p:sldId id="323" r:id="rId9"/>
    <p:sldId id="324" r:id="rId10"/>
    <p:sldId id="325" r:id="rId11"/>
    <p:sldId id="326" r:id="rId12"/>
    <p:sldId id="328" r:id="rId13"/>
    <p:sldId id="329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91" r:id="rId24"/>
    <p:sldId id="277" r:id="rId25"/>
    <p:sldId id="278" r:id="rId26"/>
    <p:sldId id="279" r:id="rId27"/>
    <p:sldId id="292" r:id="rId28"/>
    <p:sldId id="293" r:id="rId29"/>
    <p:sldId id="294" r:id="rId30"/>
    <p:sldId id="280" r:id="rId31"/>
    <p:sldId id="281" r:id="rId32"/>
    <p:sldId id="295" r:id="rId33"/>
    <p:sldId id="296" r:id="rId34"/>
    <p:sldId id="282" r:id="rId35"/>
    <p:sldId id="283" r:id="rId36"/>
    <p:sldId id="297" r:id="rId37"/>
    <p:sldId id="284" r:id="rId38"/>
    <p:sldId id="285" r:id="rId39"/>
    <p:sldId id="286" r:id="rId40"/>
    <p:sldId id="298" r:id="rId41"/>
    <p:sldId id="287" r:id="rId42"/>
    <p:sldId id="288" r:id="rId43"/>
    <p:sldId id="299" r:id="rId44"/>
    <p:sldId id="289" r:id="rId45"/>
    <p:sldId id="290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30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2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167F91-94D7-4E2E-BC66-2CB8DFF17953}" type="doc">
      <dgm:prSet loTypeId="urn:microsoft.com/office/officeart/2009/layout/CircleArrowProcess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5F3087C9-6865-4E55-ADF4-60C98010335E}">
      <dgm:prSet phldrT="[텍스트]" custT="1"/>
      <dgm:spPr/>
      <dgm:t>
        <a:bodyPr/>
        <a:lstStyle/>
        <a:p>
          <a:pPr latinLnBrk="1"/>
          <a:r>
            <a:rPr lang="ko-KR" altLang="en-US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rPr>
            <a:t>사람들은 당신에게서 그리스도의 </a:t>
          </a:r>
          <a:endParaRPr lang="en-US" altLang="ko-KR" sz="2400" b="1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산돌명조B" pitchFamily="18" charset="-127"/>
            <a:ea typeface="산돌명조B" pitchFamily="18" charset="-127"/>
          </a:endParaRPr>
        </a:p>
        <a:p>
          <a:pPr latinLnBrk="1"/>
          <a:r>
            <a:rPr lang="ko-KR" altLang="en-US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rPr>
            <a:t>생명의 증거를 발견하는가</a:t>
          </a:r>
          <a:r>
            <a:rPr lang="en-US" altLang="ko-KR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rPr>
            <a:t>?</a:t>
          </a:r>
          <a:endParaRPr lang="ko-KR" altLang="en-US" sz="2400" b="1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산돌명조B" pitchFamily="18" charset="-127"/>
            <a:ea typeface="산돌명조B" pitchFamily="18" charset="-127"/>
          </a:endParaRPr>
        </a:p>
      </dgm:t>
    </dgm:pt>
    <dgm:pt modelId="{004C8756-EBFC-444F-B0A2-6024799376D2}" type="parTrans" cxnId="{8C491FE1-DB67-4B68-B673-8CF14CCD0316}">
      <dgm:prSet/>
      <dgm:spPr/>
      <dgm:t>
        <a:bodyPr/>
        <a:lstStyle/>
        <a:p>
          <a:pPr latinLnBrk="1"/>
          <a:endParaRPr lang="ko-KR" altLang="en-US"/>
        </a:p>
      </dgm:t>
    </dgm:pt>
    <dgm:pt modelId="{54E0F1FE-714F-45A5-96A5-0DEBD8BACF76}" type="sibTrans" cxnId="{8C491FE1-DB67-4B68-B673-8CF14CCD0316}">
      <dgm:prSet/>
      <dgm:spPr/>
      <dgm:t>
        <a:bodyPr/>
        <a:lstStyle/>
        <a:p>
          <a:pPr latinLnBrk="1"/>
          <a:endParaRPr lang="ko-KR" altLang="en-US"/>
        </a:p>
      </dgm:t>
    </dgm:pt>
    <dgm:pt modelId="{B36BA1BA-178E-452A-9961-E797569C5F9E}">
      <dgm:prSet phldrT="[텍스트]" custT="1"/>
      <dgm:spPr/>
      <dgm:t>
        <a:bodyPr/>
        <a:lstStyle/>
        <a:p>
          <a:pPr latinLnBrk="1"/>
          <a:r>
            <a:rPr lang="ko-KR" altLang="en-US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rPr>
            <a:t>어떻게 더 분명한 도구가</a:t>
          </a:r>
          <a:endParaRPr lang="en-US" altLang="ko-KR" sz="2400" b="1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산돌명조B" pitchFamily="18" charset="-127"/>
            <a:ea typeface="산돌명조B" pitchFamily="18" charset="-127"/>
          </a:endParaRPr>
        </a:p>
        <a:p>
          <a:pPr latinLnBrk="1"/>
          <a:r>
            <a:rPr lang="ko-KR" altLang="en-US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rPr>
            <a:t>될 수 있을까</a:t>
          </a:r>
          <a:r>
            <a:rPr lang="en-US" altLang="ko-KR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rPr>
            <a:t>?</a:t>
          </a:r>
          <a:endParaRPr lang="ko-KR" altLang="en-US" sz="2400" b="1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산돌명조B" pitchFamily="18" charset="-127"/>
            <a:ea typeface="산돌명조B" pitchFamily="18" charset="-127"/>
          </a:endParaRPr>
        </a:p>
      </dgm:t>
    </dgm:pt>
    <dgm:pt modelId="{8262A2FF-4F75-46FD-B40C-4352EABBC31B}" type="parTrans" cxnId="{3CD89ABD-D55D-4E65-BF6F-0CEC3EB5E747}">
      <dgm:prSet/>
      <dgm:spPr/>
      <dgm:t>
        <a:bodyPr/>
        <a:lstStyle/>
        <a:p>
          <a:pPr latinLnBrk="1"/>
          <a:endParaRPr lang="ko-KR" altLang="en-US"/>
        </a:p>
      </dgm:t>
    </dgm:pt>
    <dgm:pt modelId="{BC6D6282-1485-4924-B187-8345B59DC409}" type="sibTrans" cxnId="{3CD89ABD-D55D-4E65-BF6F-0CEC3EB5E747}">
      <dgm:prSet/>
      <dgm:spPr/>
      <dgm:t>
        <a:bodyPr/>
        <a:lstStyle/>
        <a:p>
          <a:pPr latinLnBrk="1"/>
          <a:endParaRPr lang="ko-KR" altLang="en-US"/>
        </a:p>
      </dgm:t>
    </dgm:pt>
    <dgm:pt modelId="{E7578AAD-B3B4-4CA3-982A-B48EB55F5B01}">
      <dgm:prSet phldrT="[텍스트]" custT="1"/>
      <dgm:spPr/>
      <dgm:t>
        <a:bodyPr/>
        <a:lstStyle/>
        <a:p>
          <a:pPr latinLnBrk="1"/>
          <a:r>
            <a:rPr lang="ko-KR" altLang="en-US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rPr>
            <a:t>좋은 소식 알리기가 힘든가</a:t>
          </a:r>
          <a:r>
            <a:rPr lang="en-US" altLang="ko-KR" sz="2400" b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rPr>
            <a:t>?</a:t>
          </a:r>
          <a:endParaRPr lang="ko-KR" altLang="en-US" sz="2400" b="1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산돌명조B" pitchFamily="18" charset="-127"/>
            <a:ea typeface="산돌명조B" pitchFamily="18" charset="-127"/>
          </a:endParaRPr>
        </a:p>
      </dgm:t>
    </dgm:pt>
    <dgm:pt modelId="{16BACDB3-C175-4E12-93CF-F0A1D0C86C73}" type="sibTrans" cxnId="{94F4D887-42E8-42F2-8251-3933D5C21181}">
      <dgm:prSet/>
      <dgm:spPr/>
      <dgm:t>
        <a:bodyPr/>
        <a:lstStyle/>
        <a:p>
          <a:pPr latinLnBrk="1"/>
          <a:endParaRPr lang="ko-KR" altLang="en-US"/>
        </a:p>
      </dgm:t>
    </dgm:pt>
    <dgm:pt modelId="{5AB7F1DA-A315-43E7-8BC1-C620AA98C3DE}" type="parTrans" cxnId="{94F4D887-42E8-42F2-8251-3933D5C21181}">
      <dgm:prSet/>
      <dgm:spPr/>
      <dgm:t>
        <a:bodyPr/>
        <a:lstStyle/>
        <a:p>
          <a:pPr latinLnBrk="1"/>
          <a:endParaRPr lang="ko-KR" altLang="en-US"/>
        </a:p>
      </dgm:t>
    </dgm:pt>
    <dgm:pt modelId="{F3DCF85A-0E91-4367-AF43-1B2220F8B066}" type="pres">
      <dgm:prSet presAssocID="{5E167F91-94D7-4E2E-BC66-2CB8DFF17953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255BD16-5899-47F7-866D-763B70705164}" type="pres">
      <dgm:prSet presAssocID="{5F3087C9-6865-4E55-ADF4-60C98010335E}" presName="Accent1" presStyleCnt="0"/>
      <dgm:spPr/>
    </dgm:pt>
    <dgm:pt modelId="{6B7D100F-421E-4AA7-8183-D869890D922F}" type="pres">
      <dgm:prSet presAssocID="{5F3087C9-6865-4E55-ADF4-60C98010335E}" presName="Accent" presStyleLbl="node1" presStyleIdx="0" presStyleCnt="3"/>
      <dgm:spPr/>
    </dgm:pt>
    <dgm:pt modelId="{FE4C0CF7-C552-4420-BB23-ADB58E2F6F05}" type="pres">
      <dgm:prSet presAssocID="{5F3087C9-6865-4E55-ADF4-60C98010335E}" presName="Parent1" presStyleLbl="revTx" presStyleIdx="0" presStyleCnt="3" custScaleX="454829" custScaleY="121607" custLinFactNeighborY="-264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796E744-4350-4FE5-A4E6-DDC88E958AFE}" type="pres">
      <dgm:prSet presAssocID="{E7578AAD-B3B4-4CA3-982A-B48EB55F5B01}" presName="Accent2" presStyleCnt="0"/>
      <dgm:spPr/>
    </dgm:pt>
    <dgm:pt modelId="{047B6D20-8C83-4469-9E16-E81EA7C27934}" type="pres">
      <dgm:prSet presAssocID="{E7578AAD-B3B4-4CA3-982A-B48EB55F5B01}" presName="Accent" presStyleLbl="node1" presStyleIdx="1" presStyleCnt="3"/>
      <dgm:spPr/>
    </dgm:pt>
    <dgm:pt modelId="{1EF9D704-BAF7-410F-8456-3FD68C47C929}" type="pres">
      <dgm:prSet presAssocID="{E7578AAD-B3B4-4CA3-982A-B48EB55F5B01}" presName="Parent2" presStyleLbl="revTx" presStyleIdx="1" presStyleCnt="3" custScaleX="418578" custLinFactNeighborX="31655" custLinFactNeighborY="64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A9B966F-7C4D-496D-9F17-7005F0F084BE}" type="pres">
      <dgm:prSet presAssocID="{B36BA1BA-178E-452A-9961-E797569C5F9E}" presName="Accent3" presStyleCnt="0"/>
      <dgm:spPr/>
    </dgm:pt>
    <dgm:pt modelId="{0ABC140E-FDCC-4B34-9C89-6D87985BD634}" type="pres">
      <dgm:prSet presAssocID="{B36BA1BA-178E-452A-9961-E797569C5F9E}" presName="Accent" presStyleLbl="node1" presStyleIdx="2" presStyleCnt="3"/>
      <dgm:spPr/>
    </dgm:pt>
    <dgm:pt modelId="{91E3D982-A018-4977-9157-214CAFC3BC91}" type="pres">
      <dgm:prSet presAssocID="{B36BA1BA-178E-452A-9961-E797569C5F9E}" presName="Parent3" presStyleLbl="revTx" presStyleIdx="2" presStyleCnt="3" custScaleX="473707" custScaleY="1588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9E60C2F-AA64-4B8E-B841-FA3EE16B708E}" type="presOf" srcId="{E7578AAD-B3B4-4CA3-982A-B48EB55F5B01}" destId="{1EF9D704-BAF7-410F-8456-3FD68C47C929}" srcOrd="0" destOrd="0" presId="urn:microsoft.com/office/officeart/2009/layout/CircleArrowProcess"/>
    <dgm:cxn modelId="{228811BF-A940-4860-86A3-BD8CE6070D6C}" type="presOf" srcId="{5F3087C9-6865-4E55-ADF4-60C98010335E}" destId="{FE4C0CF7-C552-4420-BB23-ADB58E2F6F05}" srcOrd="0" destOrd="0" presId="urn:microsoft.com/office/officeart/2009/layout/CircleArrowProcess"/>
    <dgm:cxn modelId="{3CD89ABD-D55D-4E65-BF6F-0CEC3EB5E747}" srcId="{5E167F91-94D7-4E2E-BC66-2CB8DFF17953}" destId="{B36BA1BA-178E-452A-9961-E797569C5F9E}" srcOrd="2" destOrd="0" parTransId="{8262A2FF-4F75-46FD-B40C-4352EABBC31B}" sibTransId="{BC6D6282-1485-4924-B187-8345B59DC409}"/>
    <dgm:cxn modelId="{1B8D9CD8-B1B6-4174-865D-497B431574BE}" type="presOf" srcId="{B36BA1BA-178E-452A-9961-E797569C5F9E}" destId="{91E3D982-A018-4977-9157-214CAFC3BC91}" srcOrd="0" destOrd="0" presId="urn:microsoft.com/office/officeart/2009/layout/CircleArrowProcess"/>
    <dgm:cxn modelId="{FDB4C490-C1AB-49A8-9D8E-0B962C4FD25F}" type="presOf" srcId="{5E167F91-94D7-4E2E-BC66-2CB8DFF17953}" destId="{F3DCF85A-0E91-4367-AF43-1B2220F8B066}" srcOrd="0" destOrd="0" presId="urn:microsoft.com/office/officeart/2009/layout/CircleArrowProcess"/>
    <dgm:cxn modelId="{94F4D887-42E8-42F2-8251-3933D5C21181}" srcId="{5E167F91-94D7-4E2E-BC66-2CB8DFF17953}" destId="{E7578AAD-B3B4-4CA3-982A-B48EB55F5B01}" srcOrd="1" destOrd="0" parTransId="{5AB7F1DA-A315-43E7-8BC1-C620AA98C3DE}" sibTransId="{16BACDB3-C175-4E12-93CF-F0A1D0C86C73}"/>
    <dgm:cxn modelId="{8C491FE1-DB67-4B68-B673-8CF14CCD0316}" srcId="{5E167F91-94D7-4E2E-BC66-2CB8DFF17953}" destId="{5F3087C9-6865-4E55-ADF4-60C98010335E}" srcOrd="0" destOrd="0" parTransId="{004C8756-EBFC-444F-B0A2-6024799376D2}" sibTransId="{54E0F1FE-714F-45A5-96A5-0DEBD8BACF76}"/>
    <dgm:cxn modelId="{289CBED2-EDD0-49CF-BEC9-B33CEA970B5F}" type="presParOf" srcId="{F3DCF85A-0E91-4367-AF43-1B2220F8B066}" destId="{4255BD16-5899-47F7-866D-763B70705164}" srcOrd="0" destOrd="0" presId="urn:microsoft.com/office/officeart/2009/layout/CircleArrowProcess"/>
    <dgm:cxn modelId="{6DD3D3CE-D89A-43FB-8D39-72240A0D90B9}" type="presParOf" srcId="{4255BD16-5899-47F7-866D-763B70705164}" destId="{6B7D100F-421E-4AA7-8183-D869890D922F}" srcOrd="0" destOrd="0" presId="urn:microsoft.com/office/officeart/2009/layout/CircleArrowProcess"/>
    <dgm:cxn modelId="{3FEBE68A-A801-46BA-9B57-6943FD65EDE7}" type="presParOf" srcId="{F3DCF85A-0E91-4367-AF43-1B2220F8B066}" destId="{FE4C0CF7-C552-4420-BB23-ADB58E2F6F05}" srcOrd="1" destOrd="0" presId="urn:microsoft.com/office/officeart/2009/layout/CircleArrowProcess"/>
    <dgm:cxn modelId="{431A80E0-7F84-4B9C-8E0F-C1D333BD3302}" type="presParOf" srcId="{F3DCF85A-0E91-4367-AF43-1B2220F8B066}" destId="{D796E744-4350-4FE5-A4E6-DDC88E958AFE}" srcOrd="2" destOrd="0" presId="urn:microsoft.com/office/officeart/2009/layout/CircleArrowProcess"/>
    <dgm:cxn modelId="{49B17E29-7F7A-41AC-9C46-E7BB1C19934D}" type="presParOf" srcId="{D796E744-4350-4FE5-A4E6-DDC88E958AFE}" destId="{047B6D20-8C83-4469-9E16-E81EA7C27934}" srcOrd="0" destOrd="0" presId="urn:microsoft.com/office/officeart/2009/layout/CircleArrowProcess"/>
    <dgm:cxn modelId="{23D0BF48-5442-4100-A3DA-4252E7044790}" type="presParOf" srcId="{F3DCF85A-0E91-4367-AF43-1B2220F8B066}" destId="{1EF9D704-BAF7-410F-8456-3FD68C47C929}" srcOrd="3" destOrd="0" presId="urn:microsoft.com/office/officeart/2009/layout/CircleArrowProcess"/>
    <dgm:cxn modelId="{A48CBAD4-8161-411A-AF63-A7B2E5C2EFF2}" type="presParOf" srcId="{F3DCF85A-0E91-4367-AF43-1B2220F8B066}" destId="{7A9B966F-7C4D-496D-9F17-7005F0F084BE}" srcOrd="4" destOrd="0" presId="urn:microsoft.com/office/officeart/2009/layout/CircleArrowProcess"/>
    <dgm:cxn modelId="{11B1FB3D-21BF-45FA-BBF0-E4E0AC960170}" type="presParOf" srcId="{7A9B966F-7C4D-496D-9F17-7005F0F084BE}" destId="{0ABC140E-FDCC-4B34-9C89-6D87985BD634}" srcOrd="0" destOrd="0" presId="urn:microsoft.com/office/officeart/2009/layout/CircleArrowProcess"/>
    <dgm:cxn modelId="{99AAF16E-F5B1-46E6-9E6A-2BCBF864308A}" type="presParOf" srcId="{F3DCF85A-0E91-4367-AF43-1B2220F8B066}" destId="{91E3D982-A018-4977-9157-214CAFC3BC9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70781-C109-4CF5-8879-0014D246DD5E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604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모서리가 둥근 직사각형 18"/>
          <p:cNvSpPr/>
          <p:nvPr/>
        </p:nvSpPr>
        <p:spPr>
          <a:xfrm>
            <a:off x="395536" y="314096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1115616" y="3383995"/>
            <a:ext cx="2448272" cy="1098122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모세오경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95536" y="1196752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강</a:t>
            </a:r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 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창조와 족장들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모세</a:t>
            </a:r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40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여호수아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순서도: 수행의 시작/종료 21"/>
          <p:cNvSpPr/>
          <p:nvPr/>
        </p:nvSpPr>
        <p:spPr>
          <a:xfrm>
            <a:off x="5508104" y="3383995"/>
            <a:ext cx="2304256" cy="1098122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여호수아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49648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  <p:pic>
        <p:nvPicPr>
          <p:cNvPr id="9" name="Picture 3" descr="C:\Users\USER\AppData\Local\Microsoft\Windows\Temporary Internet Files\Content.IE5\O33ADH92\preview_pet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7" y="1909839"/>
            <a:ext cx="1900206" cy="25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순서도: 처리 9"/>
          <p:cNvSpPr/>
          <p:nvPr/>
        </p:nvSpPr>
        <p:spPr>
          <a:xfrm>
            <a:off x="874511" y="4265166"/>
            <a:ext cx="720080" cy="171946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1" name="Picture 3" descr="C:\Users\USER\AppData\Local\Microsoft\Windows\Temporary Internet Files\Content.IE5\Z7M3KLJ7\man-silhouett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264" y="1699639"/>
            <a:ext cx="2434768" cy="16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USER\AppData\Local\Microsoft\Windows\Temporary Internet Files\Content.IE5\IM9T1ZBR\silenc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24736"/>
            <a:ext cx="2016224" cy="132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직사각형 18"/>
          <p:cNvSpPr/>
          <p:nvPr/>
        </p:nvSpPr>
        <p:spPr>
          <a:xfrm>
            <a:off x="5004048" y="2132856"/>
            <a:ext cx="266429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</a:t>
            </a:r>
            <a:r>
              <a:rPr lang="ko-KR" altLang="en-US" sz="6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endParaRPr lang="ko-KR" altLang="en-US" sz="6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9097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  <p:sp>
        <p:nvSpPr>
          <p:cNvPr id="8" name="순서도: 처리 7"/>
          <p:cNvSpPr/>
          <p:nvPr/>
        </p:nvSpPr>
        <p:spPr>
          <a:xfrm>
            <a:off x="874511" y="4265166"/>
            <a:ext cx="720080" cy="171946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3" descr="C:\Users\USER\AppData\Local\Microsoft\Windows\Temporary Internet Files\Content.IE5\Z7M3KLJ7\man-silhouett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264" y="1699639"/>
            <a:ext cx="2434768" cy="16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USER\AppData\Local\Microsoft\Windows\Temporary Internet Files\Content.IE5\IM9T1ZBR\silence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24736"/>
            <a:ext cx="2016224" cy="132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USER\AppData\Local\Microsoft\Windows\Temporary Internet Files\Content.IE5\ZG4I3AA2\%EC%9D%B8%EA%B0%84%EA%B4%80%EA%B3%842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92" y="3430339"/>
            <a:ext cx="2456664" cy="18415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92" y="1089808"/>
            <a:ext cx="1649092" cy="2311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직사각형 16"/>
          <p:cNvSpPr/>
          <p:nvPr/>
        </p:nvSpPr>
        <p:spPr>
          <a:xfrm>
            <a:off x="4211960" y="1556792"/>
            <a:ext cx="3240360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60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셋</a:t>
            </a:r>
            <a:r>
              <a:rPr lang="ko-KR" altLang="en-US" sz="6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 </a:t>
            </a:r>
            <a:endParaRPr lang="en-US" altLang="ko-KR" sz="6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6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혈통의</a:t>
            </a:r>
            <a:endParaRPr lang="ko-KR" altLang="en-US" sz="6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6752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  <p:sp>
        <p:nvSpPr>
          <p:cNvPr id="8" name="순서도: 처리 7"/>
          <p:cNvSpPr/>
          <p:nvPr/>
        </p:nvSpPr>
        <p:spPr>
          <a:xfrm>
            <a:off x="874511" y="4265166"/>
            <a:ext cx="720080" cy="171946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3" descr="C:\Users\USER\AppData\Local\Microsoft\Windows\Temporary Internet Files\Content.IE5\Z7M3KLJ7\man-silhouett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264" y="1699639"/>
            <a:ext cx="2434768" cy="16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USER\AppData\Local\Microsoft\Windows\Temporary Internet Files\Content.IE5\IM9T1ZBR\silence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24736"/>
            <a:ext cx="2016224" cy="132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3707904" y="1484784"/>
            <a:ext cx="374441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6000" b="1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노아</a:t>
            </a:r>
            <a:r>
              <a:rPr lang="ko-KR" altLang="en-US" sz="60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endParaRPr lang="en-US" altLang="ko-KR" sz="6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6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아들 </a:t>
            </a:r>
            <a:r>
              <a:rPr lang="ko-KR" altLang="en-US" sz="6000" b="1" dirty="0" smtClean="0">
                <a:ln w="18415" cmpd="sng">
                  <a:solidFill>
                    <a:schemeClr val="tx2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셈</a:t>
            </a:r>
            <a:r>
              <a:rPr lang="ko-KR" altLang="en-US" sz="6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endParaRPr lang="ko-KR" altLang="en-US" sz="6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1" name="Picture 6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92" y="1089808"/>
            <a:ext cx="1649092" cy="2311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44" y="3429000"/>
            <a:ext cx="1649092" cy="2311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202" y="3429000"/>
            <a:ext cx="1649092" cy="2311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899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  <p:sp>
        <p:nvSpPr>
          <p:cNvPr id="8" name="순서도: 처리 7"/>
          <p:cNvSpPr/>
          <p:nvPr/>
        </p:nvSpPr>
        <p:spPr>
          <a:xfrm>
            <a:off x="874511" y="4265166"/>
            <a:ext cx="720080" cy="171946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5496" y="1124744"/>
            <a:ext cx="7488832" cy="2006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60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아브라함</a:t>
            </a:r>
            <a:r>
              <a:rPr lang="ko-KR" altLang="en-US" sz="6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 혈통을 </a:t>
            </a:r>
            <a:endParaRPr lang="en-US" altLang="ko-KR" sz="6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6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모든 인류와 </a:t>
            </a:r>
            <a:endParaRPr lang="ko-KR" altLang="en-US" sz="6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5" name="Picture 3" descr="C:\Users\USER\AppData\Local\Microsoft\Windows\Temporary Internet Files\Content.IE5\9WXZC0Y1\ModernManagers_1_(1)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87" y="3068960"/>
            <a:ext cx="4359622" cy="343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7696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사본 -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908720"/>
            <a:ext cx="9144001" cy="6336704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51520" y="1916832"/>
            <a:ext cx="8676456" cy="4824536"/>
          </a:xfrm>
          <a:prstGeom prst="rect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내가 너로 큰 민족을 이루고 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네게 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복을 주어 네 이름을 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창대하게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하리니 너는 복이 될지라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너를 축복하는 자에게는 내가 복을 내리고 너를 저주하는 자에게는 내가 저주하리니 땅의 모든 족속이 너로 말미암아 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복을 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얻을 것이라 하신지라 </a:t>
            </a:r>
            <a:endParaRPr kumimoji="0"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51520" y="944724"/>
            <a:ext cx="8676456" cy="828092"/>
          </a:xfrm>
          <a:prstGeom prst="rect">
            <a:avLst/>
          </a:prstGeom>
          <a:solidFill>
            <a:schemeClr val="accent3">
              <a:lumMod val="50000"/>
              <a:alpha val="5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창세기 </a:t>
            </a:r>
            <a:r>
              <a:rPr kumimoji="0" lang="en-US" altLang="ko-KR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12:2-3</a:t>
            </a:r>
            <a:endParaRPr kumimoji="0" lang="ko-KR" altLang="en-US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79512" y="2060848"/>
            <a:ext cx="720080" cy="79208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5148064" y="3933056"/>
            <a:ext cx="720080" cy="79208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5148064" y="4581128"/>
            <a:ext cx="720080" cy="79208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접힌 도형 1"/>
          <p:cNvSpPr/>
          <p:nvPr/>
        </p:nvSpPr>
        <p:spPr>
          <a:xfrm>
            <a:off x="1979712" y="1916832"/>
            <a:ext cx="5256584" cy="3528392"/>
          </a:xfrm>
          <a:prstGeom prst="foldedCorne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열심을 품고 계시다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1115616" y="908720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인간의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실</a:t>
            </a:r>
            <a:r>
              <a:rPr lang="ko-KR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패</a:t>
            </a:r>
          </a:p>
        </p:txBody>
      </p:sp>
      <p:sp>
        <p:nvSpPr>
          <p:cNvPr id="4" name="타원 3"/>
          <p:cNvSpPr/>
          <p:nvPr/>
        </p:nvSpPr>
        <p:spPr>
          <a:xfrm>
            <a:off x="2440636" y="1340768"/>
            <a:ext cx="1728192" cy="1656184"/>
          </a:xfrm>
          <a:prstGeom prst="ellipse">
            <a:avLst/>
          </a:prstGeom>
          <a:solidFill>
            <a:schemeClr val="tx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가족의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음</a:t>
            </a:r>
            <a:r>
              <a:rPr lang="ko-KR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</a:t>
            </a:r>
          </a:p>
        </p:txBody>
      </p:sp>
      <p:sp>
        <p:nvSpPr>
          <p:cNvPr id="5" name="타원 4"/>
          <p:cNvSpPr/>
          <p:nvPr/>
        </p:nvSpPr>
        <p:spPr>
          <a:xfrm>
            <a:off x="1547664" y="4725144"/>
            <a:ext cx="1728192" cy="1656184"/>
          </a:xfrm>
          <a:prstGeom prst="ellipse">
            <a:avLst/>
          </a:prstGeom>
          <a:solidFill>
            <a:schemeClr val="tx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전쟁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3250657" y="4049452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속임</a:t>
            </a:r>
            <a:r>
              <a:rPr lang="ko-KR" altLang="en-US" sz="24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수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4114753" y="4725144"/>
            <a:ext cx="1728192" cy="1656184"/>
          </a:xfrm>
          <a:prstGeom prst="ellipse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노예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매매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5832140" y="3897052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기근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4788024" y="1736812"/>
            <a:ext cx="1728192" cy="1656184"/>
          </a:xfrm>
          <a:prstGeom prst="ellipse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내적위협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6084168" y="928929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외</a:t>
            </a:r>
            <a:r>
              <a:rPr lang="ko-KR" altLang="en-US" sz="3200" b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적</a:t>
            </a:r>
            <a:r>
              <a:rPr lang="ko-KR" altLang="en-US" sz="32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위협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79016" y="2564904"/>
            <a:ext cx="1728192" cy="1656184"/>
          </a:xfrm>
          <a:prstGeom prst="ellipse">
            <a:avLst/>
          </a:prstGeom>
          <a:solidFill>
            <a:schemeClr val="tx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955439" y="3068960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6117825" y="2168860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1606333" y="3590804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3339339" y="2753860"/>
            <a:ext cx="1728192" cy="1656184"/>
          </a:xfrm>
          <a:prstGeom prst="ellipse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-121859" y="5199540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-153664" y="928929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6852741" y="812863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386561" y="4612196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1763379" y="2194012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5501633" y="4598563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3923928" y="1365920"/>
            <a:ext cx="1728192" cy="165618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04248" y="2502667"/>
            <a:ext cx="1728192" cy="1656184"/>
          </a:xfrm>
          <a:prstGeom prst="ellipse">
            <a:avLst/>
          </a:prstGeom>
          <a:solidFill>
            <a:schemeClr val="tx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913193" y="4929090"/>
            <a:ext cx="1728192" cy="1656184"/>
          </a:xfrm>
          <a:prstGeom prst="ellipse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처리 1"/>
          <p:cNvSpPr/>
          <p:nvPr/>
        </p:nvSpPr>
        <p:spPr>
          <a:xfrm>
            <a:off x="0" y="908720"/>
            <a:ext cx="9144000" cy="5949280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순서도: 처리 2"/>
          <p:cNvSpPr/>
          <p:nvPr/>
        </p:nvSpPr>
        <p:spPr>
          <a:xfrm>
            <a:off x="0" y="3284984"/>
            <a:ext cx="9144000" cy="576064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축복의 통로 유지</a:t>
            </a:r>
            <a:endParaRPr lang="ko-KR" altLang="en-US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4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2892904" cy="32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2483768" y="1988840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408712" y="1124744"/>
            <a:ext cx="2699792" cy="4824536"/>
          </a:xfrm>
          <a:prstGeom prst="rect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아브라함과 다윗의 자손</a:t>
            </a:r>
            <a:endParaRPr kumimoji="0"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</a:t>
            </a:r>
            <a:endParaRPr kumimoji="0"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</a:t>
            </a:r>
            <a:endParaRPr kumimoji="0"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계보라</a:t>
            </a:r>
            <a:endParaRPr kumimoji="0"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64" y="5139302"/>
            <a:ext cx="3139446" cy="1420371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979712" y="5301208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AppData\Local\Microsoft\Windows\Temporary Internet Files\Content.IE5\ZG4I3AA2\read_more_book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745" y="2385392"/>
            <a:ext cx="3152775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모서리가 접힌 도형 2"/>
          <p:cNvSpPr/>
          <p:nvPr/>
        </p:nvSpPr>
        <p:spPr>
          <a:xfrm>
            <a:off x="3149605" y="3212976"/>
            <a:ext cx="4140460" cy="2808312"/>
          </a:xfrm>
          <a:prstGeom prst="foldedCorne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모든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구속 사역의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 핵심은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 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3:7-8, 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행 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4:12)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4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2892904" cy="32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2483768" y="1988840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28155" y="2302805"/>
            <a:ext cx="1476164" cy="2609125"/>
          </a:xfrm>
          <a:prstGeom prst="rect">
            <a:avLst/>
          </a:prstGeom>
          <a:solidFill>
            <a:srgbClr val="C00000">
              <a:alpha val="5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</a:t>
            </a:r>
            <a:endParaRPr kumimoji="0"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처리 1"/>
          <p:cNvSpPr/>
          <p:nvPr/>
        </p:nvSpPr>
        <p:spPr>
          <a:xfrm>
            <a:off x="0" y="936906"/>
            <a:ext cx="9144000" cy="5921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순서도: 처리 2"/>
          <p:cNvSpPr/>
          <p:nvPr/>
        </p:nvSpPr>
        <p:spPr>
          <a:xfrm>
            <a:off x="0" y="3284984"/>
            <a:ext cx="9144000" cy="576064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축복의 통로 유지</a:t>
            </a:r>
            <a:endParaRPr lang="ko-KR" altLang="en-US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292" y="3189357"/>
            <a:ext cx="2117436" cy="671692"/>
          </a:xfrm>
          <a:prstGeom prst="rect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아브라함</a:t>
            </a:r>
            <a:endParaRPr kumimoji="0"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6084168" y="3236841"/>
            <a:ext cx="1476164" cy="671692"/>
          </a:xfrm>
          <a:prstGeom prst="rect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kumimoji="0"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628155" y="2302805"/>
            <a:ext cx="1476164" cy="2609125"/>
          </a:xfrm>
          <a:prstGeom prst="rect">
            <a:avLst/>
          </a:prstGeom>
          <a:solidFill>
            <a:srgbClr val="C00000">
              <a:alpha val="5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</a:t>
            </a:r>
            <a:endParaRPr kumimoji="0"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010" y="787541"/>
            <a:ext cx="3142494" cy="141732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7537257" y="9369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</a:t>
            </a: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사본 -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908720"/>
            <a:ext cx="9144001" cy="5904656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51520" y="2132856"/>
            <a:ext cx="8676456" cy="4347864"/>
          </a:xfrm>
          <a:prstGeom prst="rect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그러므로 우리가 그리스도를 대신하여 사신이 되어 하나님이 우리를 통하여 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너희를 권면하시는 것 같이 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그리스도를 대신하여 </a:t>
            </a:r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간청하노니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너희는 하나님과 </a:t>
            </a:r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화목하라</a:t>
            </a:r>
            <a:endParaRPr kumimoji="0" lang="en-US" altLang="ko-KR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51520" y="1304764"/>
            <a:ext cx="8676456" cy="828092"/>
          </a:xfrm>
          <a:prstGeom prst="rect">
            <a:avLst/>
          </a:prstGeom>
          <a:solidFill>
            <a:schemeClr val="accent3">
              <a:lumMod val="50000"/>
              <a:alpha val="5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800" dirty="0" err="1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고린도후서</a:t>
            </a:r>
            <a:r>
              <a:rPr kumimoji="0" lang="ko-KR" altLang="en-US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kumimoji="0" lang="en-US" altLang="ko-KR" sz="48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5:18-23</a:t>
            </a:r>
            <a:endParaRPr kumimoji="0" lang="ko-KR" altLang="en-US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228184" y="5040560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구별</a:t>
            </a:r>
            <a:endParaRPr lang="ko-KR" altLang="en-US" sz="60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5076056" y="3679075"/>
            <a:ext cx="1728192" cy="165618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7308304" y="3646538"/>
            <a:ext cx="1728192" cy="165618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전달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5471284" y="3387615"/>
            <a:ext cx="2304256" cy="7859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algn="ctr" defTabSz="16002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3600" b="0" kern="1200" cap="none" spc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창세기</a:t>
            </a:r>
            <a:endParaRPr lang="ko-KR" altLang="en-US" sz="3600" b="0" kern="1200" cap="none" spc="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7380312" y="5796822"/>
            <a:ext cx="1008111" cy="864096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6444208" y="5727731"/>
            <a:ext cx="1078489" cy="930079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타락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5518119" y="5763830"/>
            <a:ext cx="1078489" cy="930079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아담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6436101" y="4881210"/>
            <a:ext cx="1078489" cy="93007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아브라함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7380312" y="5076742"/>
            <a:ext cx="107848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요셉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7811865" y="5722462"/>
            <a:ext cx="1078489" cy="930079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바벨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5518119" y="5288637"/>
            <a:ext cx="1078489" cy="93007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노아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946199" y="5753676"/>
            <a:ext cx="1078489" cy="930079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고대근동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6697051" y="5811289"/>
            <a:ext cx="1078489" cy="930079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ETC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391980" y="4500678"/>
            <a:ext cx="4498374" cy="2240690"/>
          </a:xfrm>
          <a:prstGeom prst="rect">
            <a:avLst/>
          </a:prstGeom>
          <a:solidFill>
            <a:srgbClr val="C00000">
              <a:alpha val="78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상세한 내용</a:t>
            </a:r>
            <a:endParaRPr lang="ko-KR" altLang="en-US" sz="48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5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88510"/>
            <a:ext cx="2892904" cy="32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3491880" y="3276542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926254" y="972286"/>
            <a:ext cx="3852448" cy="864096"/>
          </a:xfrm>
          <a:prstGeom prst="wedgeRoundRectCallout">
            <a:avLst>
              <a:gd name="adj1" fmla="val 35976"/>
              <a:gd name="adj2" fmla="val 243611"/>
              <a:gd name="adj3" fmla="val 166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정보의 이해</a:t>
            </a:r>
            <a:endParaRPr lang="ko-KR" altLang="en-US" sz="4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사각형 설명선 17"/>
          <p:cNvSpPr/>
          <p:nvPr/>
        </p:nvSpPr>
        <p:spPr>
          <a:xfrm>
            <a:off x="197504" y="1908390"/>
            <a:ext cx="3852448" cy="1374274"/>
          </a:xfrm>
          <a:prstGeom prst="wedgeRoundRectCallout">
            <a:avLst>
              <a:gd name="adj1" fmla="val 52319"/>
              <a:gd name="adj2" fmla="val 65678"/>
              <a:gd name="adj3" fmla="val 16667"/>
            </a:avLst>
          </a:prstGeom>
          <a:solidFill>
            <a:schemeClr val="accent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 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 삶과의 관련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9936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3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/>
      <p:bldP spid="17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" name="Picture 3" descr="C:\Users\USER\AppData\Local\Microsoft\Windows\Temporary Internet Files\Content.IE5\997OF0NG\Pile_of_books-2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4" y="2204412"/>
            <a:ext cx="3415558" cy="465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3403174" y="980728"/>
            <a:ext cx="5740826" cy="586291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graphicFrame>
        <p:nvGraphicFramePr>
          <p:cNvPr id="5" name="다이어그램 4"/>
          <p:cNvGraphicFramePr/>
          <p:nvPr>
            <p:extLst>
              <p:ext uri="{D42A27DB-BD31-4B8C-83A1-F6EECF244321}">
                <p14:modId xmlns:p14="http://schemas.microsoft.com/office/powerpoint/2010/main" val="1678636387"/>
              </p:ext>
            </p:extLst>
          </p:nvPr>
        </p:nvGraphicFramePr>
        <p:xfrm>
          <a:off x="3419872" y="15567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그림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96" y="1075573"/>
            <a:ext cx="3136398" cy="141732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547664" y="1225391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처리 1"/>
          <p:cNvSpPr/>
          <p:nvPr/>
        </p:nvSpPr>
        <p:spPr>
          <a:xfrm>
            <a:off x="0" y="908720"/>
            <a:ext cx="9144000" cy="5949280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순서도: 처리 2"/>
          <p:cNvSpPr/>
          <p:nvPr/>
        </p:nvSpPr>
        <p:spPr>
          <a:xfrm>
            <a:off x="0" y="3284984"/>
            <a:ext cx="9144000" cy="576064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축복의 통로 유지</a:t>
            </a:r>
            <a:endParaRPr lang="ko-KR" altLang="en-US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27584" y="1963450"/>
            <a:ext cx="2117436" cy="671692"/>
          </a:xfrm>
          <a:prstGeom prst="rect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그런데</a:t>
            </a:r>
            <a:endParaRPr kumimoji="0"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923928" y="4541089"/>
            <a:ext cx="4968552" cy="1384989"/>
          </a:xfrm>
          <a:prstGeom prst="rect">
            <a:avLst/>
          </a:prstGeom>
          <a:solidFill>
            <a:srgbClr val="C00000">
              <a:alpha val="5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Something Wrong???</a:t>
            </a:r>
            <a:endParaRPr kumimoji="0"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처리 1"/>
          <p:cNvSpPr/>
          <p:nvPr/>
        </p:nvSpPr>
        <p:spPr>
          <a:xfrm>
            <a:off x="0" y="908720"/>
            <a:ext cx="9144000" cy="5949280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순서도: 처리 2"/>
          <p:cNvSpPr/>
          <p:nvPr/>
        </p:nvSpPr>
        <p:spPr>
          <a:xfrm>
            <a:off x="0" y="3284984"/>
            <a:ext cx="9144000" cy="576064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아브라함의 후손이라면 번성해야 하지 않는가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27584" y="1963450"/>
            <a:ext cx="2117436" cy="671692"/>
          </a:xfrm>
          <a:prstGeom prst="rect">
            <a:avLst/>
          </a:prstGeom>
          <a:solidFill>
            <a:schemeClr val="accent1">
              <a:lumMod val="75000"/>
              <a:alpha val="5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그런데</a:t>
            </a:r>
            <a:endParaRPr kumimoji="0"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923928" y="4541089"/>
            <a:ext cx="4968552" cy="1384989"/>
          </a:xfrm>
          <a:prstGeom prst="rect">
            <a:avLst/>
          </a:prstGeom>
          <a:solidFill>
            <a:srgbClr val="C00000">
              <a:alpha val="5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Something Wrong???</a:t>
            </a:r>
            <a:endParaRPr kumimoji="0"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989840"/>
            <a:ext cx="3168352" cy="2112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AppData\Local\Microsoft\Windows\Temporary Internet Files\Content.IE5\ZG4I3AA2\slavery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876" y="4221088"/>
            <a:ext cx="1734287" cy="239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처리 1"/>
          <p:cNvSpPr/>
          <p:nvPr/>
        </p:nvSpPr>
        <p:spPr>
          <a:xfrm>
            <a:off x="0" y="908720"/>
            <a:ext cx="9144000" cy="5949280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순서도: 처리 2"/>
          <p:cNvSpPr/>
          <p:nvPr/>
        </p:nvSpPr>
        <p:spPr>
          <a:xfrm>
            <a:off x="0" y="3284984"/>
            <a:ext cx="9144000" cy="576064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거대한 방해물은 우리에게 어떤 의미인가</a:t>
            </a:r>
            <a:r>
              <a:rPr lang="en-US" altLang="ko-KR" sz="28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989840"/>
            <a:ext cx="3168352" cy="2112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AppData\Local\Microsoft\Windows\Temporary Internet Files\Content.IE5\ZG4I3AA2\slavery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876" y="4221088"/>
            <a:ext cx="1734287" cy="239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6701821" y="4234888"/>
            <a:ext cx="2117436" cy="23762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출애굽기</a:t>
            </a:r>
            <a:endParaRPr lang="en-US" altLang="ko-KR" sz="40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40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Exodus</a:t>
            </a:r>
            <a:endParaRPr kumimoji="0" lang="en-US" altLang="ko-KR" sz="40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2339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80728"/>
            <a:ext cx="7026283" cy="5877272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7026282" y="980728"/>
            <a:ext cx="2117718" cy="587727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떠남</a:t>
            </a:r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</a:p>
          <a:p>
            <a:pPr algn="ctr"/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출구</a:t>
            </a:r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</a:p>
          <a:p>
            <a:pPr algn="ctr"/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27584" y="1412776"/>
            <a:ext cx="5832648" cy="4536504"/>
          </a:xfrm>
          <a:prstGeom prst="rect">
            <a:avLst/>
          </a:prstGeom>
          <a:solidFill>
            <a:srgbClr val="000099">
              <a:alpha val="7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신실하심에 대한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확신이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4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떠나지</a:t>
            </a:r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 </a:t>
            </a:r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않고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그리스도께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주목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6701821" y="4234888"/>
            <a:ext cx="2117436" cy="23762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ko-KR" altLang="en-US" sz="40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출애굽기</a:t>
            </a:r>
            <a:endParaRPr lang="en-US" altLang="ko-KR" sz="40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40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Exodus</a:t>
            </a:r>
            <a:endParaRPr kumimoji="0" lang="en-US" altLang="ko-KR" sz="40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위쪽 화살표 5"/>
          <p:cNvSpPr/>
          <p:nvPr/>
        </p:nvSpPr>
        <p:spPr>
          <a:xfrm>
            <a:off x="7668344" y="3681028"/>
            <a:ext cx="936104" cy="684076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03565"/>
            <a:ext cx="3142494" cy="1417323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678751" y="12102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4" name="오른쪽 화살표 설명선 3"/>
          <p:cNvSpPr/>
          <p:nvPr/>
        </p:nvSpPr>
        <p:spPr>
          <a:xfrm>
            <a:off x="586459" y="3861048"/>
            <a:ext cx="3636404" cy="2520280"/>
          </a:xfrm>
          <a:prstGeom prst="rightArrowCallout">
            <a:avLst/>
          </a:prstGeom>
          <a:solidFill>
            <a:srgbClr val="33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점점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심각해지던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전염병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(7-12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" name="Picture 2" descr="C:\Users\USER\AppData\Local\Microsoft\Windows\Temporary Internet Files\Content.IE5\DAI63R3A\parents-child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885" y="3827698"/>
            <a:ext cx="2344319" cy="262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타원 5"/>
          <p:cNvSpPr/>
          <p:nvPr/>
        </p:nvSpPr>
        <p:spPr>
          <a:xfrm>
            <a:off x="4348877" y="4440654"/>
            <a:ext cx="2455371" cy="190805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장자의</a:t>
            </a:r>
            <a:r>
              <a:rPr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죽음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86459" y="3429000"/>
            <a:ext cx="6178745" cy="398698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애굽이</a:t>
            </a:r>
            <a:r>
              <a:rPr lang="ko-KR" altLang="en-US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믿고 따르던 신들</a:t>
            </a:r>
            <a:endParaRPr lang="ko-KR" altLang="en-US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86458" y="2564904"/>
            <a:ext cx="6178745" cy="792088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72008" y="4430670"/>
            <a:ext cx="4644008" cy="998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원호 9"/>
          <p:cNvSpPr/>
          <p:nvPr/>
        </p:nvSpPr>
        <p:spPr>
          <a:xfrm flipH="1">
            <a:off x="4716016" y="3848164"/>
            <a:ext cx="2271038" cy="1165012"/>
          </a:xfrm>
          <a:prstGeom prst="arc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원호 10"/>
          <p:cNvSpPr/>
          <p:nvPr/>
        </p:nvSpPr>
        <p:spPr>
          <a:xfrm>
            <a:off x="4716016" y="3848164"/>
            <a:ext cx="2096616" cy="1165012"/>
          </a:xfrm>
          <a:prstGeom prst="arc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2" name="직선 연결선 11"/>
          <p:cNvCxnSpPr>
            <a:stCxn id="11" idx="2"/>
          </p:cNvCxnSpPr>
          <p:nvPr/>
        </p:nvCxnSpPr>
        <p:spPr>
          <a:xfrm>
            <a:off x="6812632" y="4430670"/>
            <a:ext cx="2223864" cy="6442"/>
          </a:xfrm>
          <a:prstGeom prst="line">
            <a:avLst/>
          </a:prstGeom>
          <a:ln w="635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형 설명선 12"/>
          <p:cNvSpPr/>
          <p:nvPr/>
        </p:nvSpPr>
        <p:spPr>
          <a:xfrm>
            <a:off x="6012160" y="1473365"/>
            <a:ext cx="2880320" cy="1487583"/>
          </a:xfrm>
          <a:prstGeom prst="wedgeEllipseCallout">
            <a:avLst>
              <a:gd name="adj1" fmla="val -45293"/>
              <a:gd name="adj2" fmla="val 103815"/>
            </a:avLst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유월</a:t>
            </a:r>
            <a:endParaRPr lang="ko-KR" altLang="en-US" sz="4400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7020272" y="3086194"/>
            <a:ext cx="2117718" cy="2708920"/>
          </a:xfrm>
          <a:prstGeom prst="rect">
            <a:avLst/>
          </a:prstGeom>
          <a:solidFill>
            <a:srgbClr val="00B0F0">
              <a:alpha val="7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애굽의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억압에서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건져내심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7020272" y="3086194"/>
            <a:ext cx="2117718" cy="2708920"/>
          </a:xfrm>
          <a:prstGeom prst="rect">
            <a:avLst/>
          </a:prstGeom>
          <a:solidFill>
            <a:srgbClr val="00B0F0">
              <a:alpha val="7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애굽의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억압에서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건져내심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765898" y="3089712"/>
            <a:ext cx="6038350" cy="35796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출애굽기 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29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46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]</a:t>
            </a:r>
          </a:p>
          <a:p>
            <a:pPr algn="ctr"/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그들은 내가 그들의 하나님 여호와로서</a:t>
            </a:r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그들 중에 거하려고 그들을 </a:t>
            </a:r>
            <a:r>
              <a:rPr lang="ko-KR" altLang="en-US" sz="24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애굽</a:t>
            </a:r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땅에서</a:t>
            </a:r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인도하여 낸 줄을 알리라</a:t>
            </a:r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나는 그들의 하나님 여호와니라</a:t>
            </a:r>
            <a:endParaRPr lang="ko-KR" altLang="en-US" sz="2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" name="사각형 설명선 3"/>
          <p:cNvSpPr/>
          <p:nvPr/>
        </p:nvSpPr>
        <p:spPr>
          <a:xfrm>
            <a:off x="5076056" y="2021691"/>
            <a:ext cx="2808312" cy="1263293"/>
          </a:xfrm>
          <a:prstGeom prst="wedgeRectCallout">
            <a:avLst>
              <a:gd name="adj1" fmla="val 25072"/>
              <a:gd name="adj2" fmla="val 69620"/>
            </a:avLst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이것 자체가 목적은 아님</a:t>
            </a:r>
            <a:endParaRPr lang="en-US" altLang="ko-KR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큰 목적이 있음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70" y="2635752"/>
            <a:ext cx="1286256" cy="122529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03565"/>
            <a:ext cx="3142494" cy="141732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678751" y="12102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7020272" y="3086194"/>
            <a:ext cx="2117718" cy="2708920"/>
          </a:xfrm>
          <a:prstGeom prst="rect">
            <a:avLst/>
          </a:prstGeom>
          <a:solidFill>
            <a:srgbClr val="00B0F0">
              <a:alpha val="7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애굽의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억압에서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건져내심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03565"/>
            <a:ext cx="3142494" cy="141732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678751" y="12102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65898" y="3089712"/>
            <a:ext cx="6038350" cy="35796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출애굽기 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29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46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]</a:t>
            </a:r>
          </a:p>
          <a:p>
            <a:pPr algn="ctr"/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그들은 내가 그들의 하나님 여호와로서</a:t>
            </a:r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그들 중에 </a:t>
            </a:r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거하려고</a:t>
            </a:r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그들을 </a:t>
            </a:r>
            <a:r>
              <a:rPr lang="ko-KR" altLang="en-US" sz="24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애굽</a:t>
            </a:r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땅에서</a:t>
            </a:r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인도하여 낸 줄을 알리라</a:t>
            </a:r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나는 그들의 하나님 여호와니라</a:t>
            </a:r>
            <a:endParaRPr lang="ko-KR" altLang="en-US" sz="2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사각형 설명선 9"/>
          <p:cNvSpPr/>
          <p:nvPr/>
        </p:nvSpPr>
        <p:spPr>
          <a:xfrm>
            <a:off x="5076056" y="2021691"/>
            <a:ext cx="2808312" cy="1263293"/>
          </a:xfrm>
          <a:prstGeom prst="wedgeRectCallout">
            <a:avLst>
              <a:gd name="adj1" fmla="val 25072"/>
              <a:gd name="adj2" fmla="val 69620"/>
            </a:avLst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이것 자체가 목적은 아님</a:t>
            </a:r>
            <a:endParaRPr lang="en-US" altLang="ko-KR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큰 목적이 있음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70" y="2635752"/>
            <a:ext cx="1286256" cy="122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0520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03565"/>
            <a:ext cx="3142494" cy="141732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678751" y="12102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11" name="빗면 10"/>
          <p:cNvSpPr/>
          <p:nvPr/>
        </p:nvSpPr>
        <p:spPr>
          <a:xfrm>
            <a:off x="5381839" y="1000622"/>
            <a:ext cx="1872208" cy="1377534"/>
          </a:xfrm>
          <a:prstGeom prst="bevel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</a:t>
            </a:r>
            <a:endParaRPr lang="ko-KR" altLang="en-US" sz="4000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빗면 11"/>
          <p:cNvSpPr/>
          <p:nvPr/>
        </p:nvSpPr>
        <p:spPr>
          <a:xfrm>
            <a:off x="3504204" y="1012041"/>
            <a:ext cx="1872208" cy="688767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~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에서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빗면 12"/>
          <p:cNvSpPr/>
          <p:nvPr/>
        </p:nvSpPr>
        <p:spPr>
          <a:xfrm>
            <a:off x="7221400" y="1000622"/>
            <a:ext cx="1872208" cy="688767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~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빗면 13"/>
          <p:cNvSpPr/>
          <p:nvPr/>
        </p:nvSpPr>
        <p:spPr>
          <a:xfrm>
            <a:off x="3491880" y="1700808"/>
            <a:ext cx="1872208" cy="688767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노예상태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빗면 14"/>
          <p:cNvSpPr/>
          <p:nvPr/>
        </p:nvSpPr>
        <p:spPr>
          <a:xfrm>
            <a:off x="7236296" y="1680056"/>
            <a:ext cx="1872208" cy="1604928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생명을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주는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65898" y="3089712"/>
            <a:ext cx="6038350" cy="35796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출애굽기 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29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46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]</a:t>
            </a:r>
          </a:p>
          <a:p>
            <a:pPr algn="ctr"/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그들은 내가 그들의 하나님 여호와로서</a:t>
            </a:r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그들 중에 </a:t>
            </a:r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거하려고</a:t>
            </a:r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그들을 </a:t>
            </a:r>
            <a:r>
              <a:rPr lang="ko-KR" altLang="en-US" sz="24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애굽</a:t>
            </a:r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땅에서</a:t>
            </a:r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인도하여 낸 줄을 알리라</a:t>
            </a:r>
            <a:endParaRPr lang="en-US" altLang="ko-KR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나는 그들의 하나님 여호와니라</a:t>
            </a:r>
            <a:endParaRPr lang="ko-KR" altLang="en-US" sz="2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70" y="2635752"/>
            <a:ext cx="1286256" cy="122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106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03565"/>
            <a:ext cx="3142494" cy="141732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678751" y="12102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11" name="빗면 10"/>
          <p:cNvSpPr/>
          <p:nvPr/>
        </p:nvSpPr>
        <p:spPr>
          <a:xfrm>
            <a:off x="5381839" y="1000622"/>
            <a:ext cx="1872208" cy="1377534"/>
          </a:xfrm>
          <a:prstGeom prst="bevel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</a:t>
            </a:r>
            <a:endParaRPr lang="ko-KR" altLang="en-US" sz="4000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빗면 11"/>
          <p:cNvSpPr/>
          <p:nvPr/>
        </p:nvSpPr>
        <p:spPr>
          <a:xfrm>
            <a:off x="3504204" y="1012041"/>
            <a:ext cx="1872208" cy="688767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~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에서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빗면 12"/>
          <p:cNvSpPr/>
          <p:nvPr/>
        </p:nvSpPr>
        <p:spPr>
          <a:xfrm>
            <a:off x="7221400" y="1000622"/>
            <a:ext cx="1872208" cy="688767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~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빗면 13"/>
          <p:cNvSpPr/>
          <p:nvPr/>
        </p:nvSpPr>
        <p:spPr>
          <a:xfrm>
            <a:off x="3491880" y="1700808"/>
            <a:ext cx="1872208" cy="688767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노예상태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빗면 14"/>
          <p:cNvSpPr/>
          <p:nvPr/>
        </p:nvSpPr>
        <p:spPr>
          <a:xfrm>
            <a:off x="7236296" y="1680056"/>
            <a:ext cx="1872208" cy="1604928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생명을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주는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7" name="Picture 2" descr="C:\Users\USER\AppData\Local\Microsoft\Windows\Temporary Internet Files\Content.IE5\IM9T1ZBR\Lukhot-Habrit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86238"/>
            <a:ext cx="2592288" cy="240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모서리가 둥근 사각형 설명선 17"/>
          <p:cNvSpPr/>
          <p:nvPr/>
        </p:nvSpPr>
        <p:spPr>
          <a:xfrm>
            <a:off x="3399641" y="3589189"/>
            <a:ext cx="5132797" cy="2088232"/>
          </a:xfrm>
          <a:prstGeom prst="wedgeRoundRectCallout">
            <a:avLst>
              <a:gd name="adj1" fmla="val -68567"/>
              <a:gd name="adj2" fmla="val 7945"/>
              <a:gd name="adj3" fmla="val 16667"/>
            </a:avLst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자기 백성에게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의도하신 충만한 삶을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깨달을 수 있는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한도를 제공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flipH="1">
            <a:off x="6957139" y="2960948"/>
            <a:ext cx="639198" cy="612068"/>
          </a:xfrm>
          <a:prstGeom prst="straightConnector1">
            <a:avLst/>
          </a:prstGeom>
          <a:ln w="635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1096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5759316" y="2372951"/>
            <a:ext cx="1728192" cy="912033"/>
          </a:xfrm>
          <a:prstGeom prst="round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기원</a:t>
            </a:r>
            <a:endParaRPr lang="ko-KR" altLang="en-US" sz="3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471284" y="3387615"/>
            <a:ext cx="2304256" cy="7859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algn="ctr" defTabSz="16002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3600" b="0" kern="1200" cap="none" spc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창세기</a:t>
            </a:r>
            <a:endParaRPr lang="ko-KR" altLang="en-US" sz="3600" b="0" kern="1200" cap="none" spc="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사각형 설명선 2"/>
          <p:cNvSpPr/>
          <p:nvPr/>
        </p:nvSpPr>
        <p:spPr>
          <a:xfrm>
            <a:off x="2699792" y="1772816"/>
            <a:ext cx="1944216" cy="1008112"/>
          </a:xfrm>
          <a:prstGeom prst="wedgeRectCallout">
            <a:avLst>
              <a:gd name="adj1" fmla="val 99065"/>
              <a:gd name="adj2" fmla="val 61222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생명의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사각형 설명선 10"/>
          <p:cNvSpPr/>
          <p:nvPr/>
        </p:nvSpPr>
        <p:spPr>
          <a:xfrm>
            <a:off x="1187624" y="4581128"/>
            <a:ext cx="4571692" cy="1800200"/>
          </a:xfrm>
          <a:prstGeom prst="wedgeRectCallout">
            <a:avLst>
              <a:gd name="adj1" fmla="val 47526"/>
              <a:gd name="adj2" fmla="val -130101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을 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 안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에서 </a:t>
            </a:r>
            <a:endParaRPr lang="en-US" altLang="ko-KR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온전히 회복 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하려는 </a:t>
            </a:r>
            <a:endParaRPr lang="en-US" altLang="ko-KR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오랜 프로그램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사각형 설명선 11"/>
          <p:cNvSpPr/>
          <p:nvPr/>
        </p:nvSpPr>
        <p:spPr>
          <a:xfrm>
            <a:off x="2699792" y="2996952"/>
            <a:ext cx="1944216" cy="1008112"/>
          </a:xfrm>
          <a:prstGeom prst="wedgeRectCallout">
            <a:avLst>
              <a:gd name="adj1" fmla="val 102377"/>
              <a:gd name="adj2" fmla="val -43535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2439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처리 1"/>
          <p:cNvSpPr/>
          <p:nvPr/>
        </p:nvSpPr>
        <p:spPr>
          <a:xfrm>
            <a:off x="0" y="908720"/>
            <a:ext cx="9144000" cy="5949280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" name="Picture 2" descr="C:\Users\USER\AppData\Local\Microsoft\Windows\Temporary Internet Files\Content.IE5\IM9T1ZBR\Lukhot-Habrit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86238"/>
            <a:ext cx="2592288" cy="240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AppData\Local\Microsoft\Windows\Temporary Internet Files\Content.IE5\ZG4I3AA2\logo-gold-bull-1761114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924944"/>
            <a:ext cx="3093945" cy="309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771800" y="2312876"/>
            <a:ext cx="403244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외적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구속에서는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해방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771800" y="3356992"/>
            <a:ext cx="403244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그러나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771800" y="4581128"/>
            <a:ext cx="403244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집요한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내적 구속에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매여있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음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03565"/>
            <a:ext cx="3142494" cy="1417323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1678751" y="12102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처리 1"/>
          <p:cNvSpPr/>
          <p:nvPr/>
        </p:nvSpPr>
        <p:spPr>
          <a:xfrm>
            <a:off x="0" y="908720"/>
            <a:ext cx="9144000" cy="5949279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789548" y="2708920"/>
            <a:ext cx="403244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결박을</a:t>
            </a:r>
            <a:endParaRPr lang="en-US" altLang="ko-KR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깨뜨리려면</a:t>
            </a:r>
            <a:r>
              <a:rPr lang="en-US" altLang="ko-KR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771800" y="4581128"/>
            <a:ext cx="403244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집요한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내적 구속</a:t>
            </a:r>
            <a:endParaRPr lang="en-US" altLang="ko-KR" sz="36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매여있</a:t>
            </a:r>
            <a:r>
              <a:rPr lang="ko-KR" altLang="en-US" sz="36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음</a:t>
            </a:r>
            <a:endParaRPr lang="en-US" altLang="ko-KR" sz="36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03565"/>
            <a:ext cx="3142494" cy="141732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678751" y="12102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순서도: 처리 1"/>
          <p:cNvSpPr/>
          <p:nvPr/>
        </p:nvSpPr>
        <p:spPr>
          <a:xfrm>
            <a:off x="0" y="908720"/>
            <a:ext cx="9144000" cy="5949279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03565"/>
            <a:ext cx="3142494" cy="141732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678751" y="12102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348880"/>
            <a:ext cx="7160344" cy="402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564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348880"/>
            <a:ext cx="7160344" cy="402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78323"/>
            <a:ext cx="2808312" cy="1270557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1372518" y="1240229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004048" y="5301208"/>
            <a:ext cx="403244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b="1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성막</a:t>
            </a:r>
            <a:endParaRPr lang="en-US" altLang="ko-KR" sz="5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353774" y="836712"/>
            <a:ext cx="2117718" cy="868247"/>
          </a:xfrm>
          <a:prstGeom prst="rect">
            <a:avLst/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제단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710979" y="847782"/>
            <a:ext cx="2117718" cy="868247"/>
          </a:xfrm>
          <a:prstGeom prst="rect">
            <a:avLst/>
          </a:prstGeom>
          <a:solidFill>
            <a:schemeClr val="accent2">
              <a:alpha val="7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물두멍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004048" y="1412776"/>
            <a:ext cx="2117718" cy="868247"/>
          </a:xfrm>
          <a:prstGeom prst="rect">
            <a:avLst/>
          </a:prstGeom>
          <a:solidFill>
            <a:schemeClr val="accent3">
              <a:alpha val="74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진설병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719255" y="1957913"/>
            <a:ext cx="2117718" cy="86824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등잔대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5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58037"/>
            <a:ext cx="2892904" cy="32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4067944" y="1946069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323528" y="3263598"/>
            <a:ext cx="5472608" cy="3261746"/>
          </a:xfrm>
          <a:prstGeom prst="wedgeRoundRectCallout">
            <a:avLst>
              <a:gd name="adj1" fmla="val 31568"/>
              <a:gd name="adj2" fmla="val -65722"/>
              <a:gd name="adj3" fmla="val 16667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 희생제사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속죄사역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27519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 animBg="1"/>
      <p:bldP spid="14" grpId="0" animBg="1"/>
      <p:bldP spid="16" grpId="0"/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979712" y="2132856"/>
            <a:ext cx="6480720" cy="3960440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예수 그리스도를 통해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우리를 죄에서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건지실 뿐 아니라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그분의 </a:t>
            </a:r>
            <a:r>
              <a:rPr lang="ko-KR" alt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가운데 의미와 목적이 있는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풍성한 삶으로 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인도하신다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78323"/>
            <a:ext cx="2808312" cy="1270557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372518" y="1240229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4070"/>
            <a:ext cx="7026283" cy="594393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764704"/>
            <a:ext cx="3142494" cy="1417323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7367383" y="914070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27584" y="1844824"/>
            <a:ext cx="5832648" cy="4536504"/>
          </a:xfrm>
          <a:prstGeom prst="rect">
            <a:avLst/>
          </a:prstGeom>
          <a:solidFill>
            <a:schemeClr val="accent1">
              <a:alpha val="59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인간의 죄가 끊임없이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일을 망쳐 놓는데도 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불구하고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 </a:t>
            </a:r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임재를</a:t>
            </a:r>
            <a:endParaRPr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보존하려고 애쓰신다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4070"/>
            <a:ext cx="7026283" cy="594393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827584" y="1844824"/>
            <a:ext cx="5832648" cy="4536504"/>
          </a:xfrm>
          <a:prstGeom prst="rect">
            <a:avLst/>
          </a:prstGeom>
          <a:solidFill>
            <a:srgbClr val="003399">
              <a:alpha val="5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경이로운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임재를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볼 수 있는가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아니면 여전히 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포로 생활 같은 특징에만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집착하고 있는가</a:t>
            </a: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764704"/>
            <a:ext cx="3136398" cy="141732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7216604" y="914522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80285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07504" y="1196752"/>
            <a:ext cx="5904656" cy="1152128"/>
          </a:xfrm>
          <a:prstGeom prst="rect">
            <a:avLst/>
          </a:prstGeom>
          <a:solidFill>
            <a:srgbClr val="00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How to Live?</a:t>
            </a:r>
            <a:endParaRPr lang="ko-KR" altLang="en-US" sz="48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274794" y="2060848"/>
            <a:ext cx="5832648" cy="453650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</a:t>
            </a:r>
            <a:endParaRPr lang="en-US" altLang="ko-KR" sz="4000" b="1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백성은</a:t>
            </a:r>
            <a:endParaRPr lang="en-US" altLang="ko-KR" sz="4000" b="1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</a:t>
            </a:r>
            <a:endParaRPr lang="en-US" altLang="ko-KR" sz="4000" b="1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분의 </a:t>
            </a:r>
            <a:r>
              <a:rPr lang="ko-KR" altLang="en-US" sz="4000" b="1" dirty="0" err="1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endParaRPr lang="en-US" altLang="ko-KR" sz="4000" b="1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가운데서 살아야 하는지</a:t>
            </a:r>
            <a:r>
              <a:rPr lang="en-US" altLang="ko-KR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141369" y="2492896"/>
            <a:ext cx="2592288" cy="936104"/>
          </a:xfrm>
          <a:prstGeom prst="roundRect">
            <a:avLst/>
          </a:prstGeom>
          <a:solidFill>
            <a:srgbClr val="CCCC00"/>
          </a:solidFill>
          <a:ln>
            <a:solidFill>
              <a:srgbClr val="CCCC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레위</a:t>
            </a:r>
            <a:r>
              <a:rPr lang="ko-KR" altLang="en-US" sz="36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010" y="1453239"/>
            <a:ext cx="3142494" cy="1417323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7537257" y="165988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0" y="2924944"/>
            <a:ext cx="6516216" cy="7920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번제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(1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644801" y="3717032"/>
            <a:ext cx="6535711" cy="79208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소제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(2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-1" y="4578990"/>
            <a:ext cx="6372199" cy="7920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화목제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(3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923928" y="5301208"/>
            <a:ext cx="5237089" cy="7920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속죄제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속건제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(4:1-6:7)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907704" y="2996952"/>
            <a:ext cx="4591495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 전적으로 항복</a:t>
            </a:r>
            <a:endParaRPr lang="ko-KR" altLang="en-US" sz="32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644801" y="3789040"/>
            <a:ext cx="4519487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>
                <a:ln w="18415" cmpd="sng">
                  <a:solidFill>
                    <a:srgbClr val="9BBB59">
                      <a:lumMod val="7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여호와의 자비로운 공급을 인정</a:t>
            </a:r>
            <a:endParaRPr lang="ko-KR" altLang="en-US" sz="2400" b="1" dirty="0">
              <a:ln w="18415" cmpd="sng">
                <a:solidFill>
                  <a:srgbClr val="9BBB59">
                    <a:lumMod val="75000"/>
                  </a:srgbClr>
                </a:solidFill>
                <a:prstDash val="solid"/>
              </a:ln>
              <a:solidFill>
                <a:srgbClr val="9BBB59">
                  <a:lumMod val="75000"/>
                </a:srgb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322004" y="4653136"/>
            <a:ext cx="4050195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특별한 관계의 열망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7748" y="6093296"/>
            <a:ext cx="9126251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속죄와 하나님과의 관계 회복</a:t>
            </a:r>
            <a:r>
              <a:rPr lang="en-US" altLang="ko-KR" sz="32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32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그분의 방법</a:t>
            </a:r>
            <a:endParaRPr lang="ko-KR" altLang="en-US" sz="32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07504" y="1196752"/>
            <a:ext cx="5904656" cy="1152128"/>
          </a:xfrm>
          <a:prstGeom prst="rect">
            <a:avLst/>
          </a:prstGeom>
          <a:solidFill>
            <a:srgbClr val="00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가운데</a:t>
            </a:r>
            <a:endParaRPr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거하는 삶</a:t>
            </a:r>
            <a:endParaRPr lang="ko-KR" altLang="en-US" sz="32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084" y="620688"/>
            <a:ext cx="3139446" cy="1420371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7530232" y="782594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2924944"/>
            <a:ext cx="6516216" cy="7920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번제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(1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644801" y="3717032"/>
            <a:ext cx="6535711" cy="79208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소제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(2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-1" y="4578990"/>
            <a:ext cx="6372199" cy="7920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화목제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(3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923928" y="5301208"/>
            <a:ext cx="5237089" cy="7920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속죄제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속건제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(4:1-6:7)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644801" y="3789040"/>
            <a:ext cx="4519487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>
                <a:ln w="18415" cmpd="sng">
                  <a:solidFill>
                    <a:srgbClr val="9BBB59">
                      <a:lumMod val="75000"/>
                    </a:srgbClr>
                  </a:solidFill>
                  <a:prstDash val="solid"/>
                </a:ln>
                <a:solidFill>
                  <a:srgbClr val="9BBB59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여호와의 자비로운 공급을 인정</a:t>
            </a:r>
            <a:endParaRPr lang="ko-KR" altLang="en-US" sz="2400" b="1" dirty="0">
              <a:ln w="18415" cmpd="sng">
                <a:solidFill>
                  <a:srgbClr val="9BBB59">
                    <a:lumMod val="75000"/>
                  </a:srgbClr>
                </a:solidFill>
                <a:prstDash val="solid"/>
              </a:ln>
              <a:solidFill>
                <a:srgbClr val="9BBB59">
                  <a:lumMod val="75000"/>
                </a:srgb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7748" y="6093296"/>
            <a:ext cx="9126251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속죄와 하나님과의 관계 회복</a:t>
            </a:r>
            <a:r>
              <a:rPr lang="en-US" altLang="ko-KR" sz="32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32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그분의 방법</a:t>
            </a:r>
            <a:endParaRPr lang="ko-KR" altLang="en-US" sz="32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907704" y="2996952"/>
            <a:ext cx="4591495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 전적으로 항복</a:t>
            </a:r>
            <a:endParaRPr lang="ko-KR" altLang="en-US" sz="32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2322004" y="4653136"/>
            <a:ext cx="4050195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특별한 관계의 열망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07504" y="1196752"/>
            <a:ext cx="5904656" cy="1152128"/>
          </a:xfrm>
          <a:prstGeom prst="rect">
            <a:avLst/>
          </a:prstGeom>
          <a:solidFill>
            <a:srgbClr val="00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가운데</a:t>
            </a:r>
            <a:endParaRPr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거하는 삶</a:t>
            </a:r>
            <a:endParaRPr lang="ko-KR" altLang="en-US" sz="32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0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75374"/>
            <a:ext cx="3762164" cy="41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직사각형 30"/>
          <p:cNvSpPr/>
          <p:nvPr/>
        </p:nvSpPr>
        <p:spPr>
          <a:xfrm>
            <a:off x="3923928" y="2250079"/>
            <a:ext cx="2247479" cy="11069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54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AppData\Local\Microsoft\Windows\Temporary Internet Files\Content.IE5\997OF0NG\_30books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08" y="2282943"/>
            <a:ext cx="3166864" cy="210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78" y="859549"/>
            <a:ext cx="3142494" cy="141732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848625" y="106619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solidFill>
            <a:srgbClr val="0070C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084" y="620688"/>
            <a:ext cx="3139446" cy="1420371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7530232" y="782594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107504" y="1196752"/>
            <a:ext cx="5904656" cy="1152128"/>
          </a:xfrm>
          <a:prstGeom prst="rect">
            <a:avLst/>
          </a:prstGeom>
          <a:solidFill>
            <a:srgbClr val="00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가운데</a:t>
            </a:r>
            <a:endParaRPr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거하는 삶</a:t>
            </a:r>
            <a:endParaRPr lang="ko-KR" altLang="en-US" sz="32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1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75374"/>
            <a:ext cx="3762164" cy="41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3923928" y="2250079"/>
            <a:ext cx="2247479" cy="11069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54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899592" y="2276872"/>
            <a:ext cx="7848872" cy="453650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우리에게는</a:t>
            </a:r>
            <a:endParaRPr lang="en-US" altLang="ko-KR" sz="4000" b="1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80008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완벽한 </a:t>
            </a:r>
            <a:endParaRPr lang="en-US" altLang="ko-KR" sz="4000" b="1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80008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희생 제물만이 아니라</a:t>
            </a:r>
            <a:endParaRPr lang="en-US" altLang="ko-KR" sz="4000" b="1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80008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우리를 위해 제사를 </a:t>
            </a:r>
            <a:endParaRPr lang="en-US" altLang="ko-KR" sz="4000" b="1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80008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드려줄 </a:t>
            </a:r>
            <a:endParaRPr lang="en-US" altLang="ko-KR" sz="4000" b="1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80008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80008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완벽한 제사장이 필요하다</a:t>
            </a:r>
            <a:endParaRPr lang="en-US" altLang="ko-KR" sz="4000" b="1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80008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6516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접힌 도형 2"/>
          <p:cNvSpPr/>
          <p:nvPr/>
        </p:nvSpPr>
        <p:spPr>
          <a:xfrm>
            <a:off x="1422190" y="2965914"/>
            <a:ext cx="7548201" cy="3703446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히브리서 </a:t>
            </a:r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7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 </a:t>
            </a:r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27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</a:t>
            </a:r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]</a:t>
            </a: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</a:t>
            </a:r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</a:t>
            </a:r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]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 저 대제사장들이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먼저 자기 죄를 위하고 다음에 백성의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죄를 위하여 날마다 제사 드리는 것과 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같이 할 필요가 없으니 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이는 그가 단번에 자기를 드려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이루셨음이라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" name="순서도: 직접 액세스 저장소 3"/>
          <p:cNvSpPr/>
          <p:nvPr/>
        </p:nvSpPr>
        <p:spPr>
          <a:xfrm>
            <a:off x="1152128" y="3558428"/>
            <a:ext cx="3801176" cy="2115672"/>
          </a:xfrm>
          <a:prstGeom prst="flowChartMagneticDrum">
            <a:avLst/>
          </a:prstGeom>
          <a:solidFill>
            <a:schemeClr val="tx1">
              <a:alpha val="8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거룩하지 못함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</a:t>
            </a:r>
            <a:r>
              <a:rPr lang="ko-KR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</a:t>
            </a:r>
          </a:p>
        </p:txBody>
      </p:sp>
      <p:sp>
        <p:nvSpPr>
          <p:cNvPr id="5" name="순서도: 직접 액세스 저장소 4"/>
          <p:cNvSpPr/>
          <p:nvPr/>
        </p:nvSpPr>
        <p:spPr>
          <a:xfrm>
            <a:off x="3923928" y="3545047"/>
            <a:ext cx="3801176" cy="2115672"/>
          </a:xfrm>
          <a:prstGeom prst="flowChartMagneticDrum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예수님과</a:t>
            </a:r>
            <a:endParaRPr lang="en-US" altLang="ko-KR" sz="24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그분이 </a:t>
            </a:r>
            <a:endParaRPr lang="en-US" altLang="ko-KR" sz="24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하신 일</a:t>
            </a:r>
            <a:endParaRPr lang="en-US" altLang="ko-KR" sz="24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</a:t>
            </a:r>
            <a:r>
              <a:rPr lang="ko-KR" altLang="en-US" sz="2400" b="1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뢰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084" y="620688"/>
            <a:ext cx="3139446" cy="142037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7530232" y="782594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07504" y="1196752"/>
            <a:ext cx="5904656" cy="1152128"/>
          </a:xfrm>
          <a:prstGeom prst="rect">
            <a:avLst/>
          </a:prstGeom>
          <a:solidFill>
            <a:srgbClr val="00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가운데</a:t>
            </a:r>
            <a:endParaRPr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거하는 삶</a:t>
            </a:r>
            <a:endParaRPr lang="ko-KR" altLang="en-US" sz="32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24" y="2510024"/>
            <a:ext cx="1182624" cy="120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057" y="889324"/>
            <a:ext cx="3142494" cy="1417323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7525304" y="1038690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</a:t>
            </a:r>
          </a:p>
        </p:txBody>
      </p:sp>
      <p:sp>
        <p:nvSpPr>
          <p:cNvPr id="4" name="모서리가 접힌 도형 3"/>
          <p:cNvSpPr/>
          <p:nvPr/>
        </p:nvSpPr>
        <p:spPr>
          <a:xfrm>
            <a:off x="1525009" y="3244564"/>
            <a:ext cx="7548201" cy="2983366"/>
          </a:xfrm>
          <a:prstGeom prst="foldedCorne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32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베드로후서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3:14]</a:t>
            </a: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그러므로 사랑하는 자들아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너희가 이것을 바라보나니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 앞에서 점도 없고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흠도 없이 평강가운데서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나타나기를 힘쓰라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2420888"/>
            <a:ext cx="6228184" cy="823676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생명을 주시는 영을 우리에게 보내셔서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우리로 살게 하신 바로 그 삶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07504" y="1196752"/>
            <a:ext cx="5904656" cy="1152128"/>
          </a:xfrm>
          <a:prstGeom prst="rect">
            <a:avLst/>
          </a:prstGeom>
          <a:solidFill>
            <a:srgbClr val="00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가운데</a:t>
            </a:r>
            <a:endParaRPr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거하는 삶</a:t>
            </a:r>
            <a:endParaRPr lang="ko-KR" altLang="en-US" sz="32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107504" y="1196752"/>
            <a:ext cx="5904656" cy="1152128"/>
          </a:xfrm>
          <a:prstGeom prst="rect">
            <a:avLst/>
          </a:prstGeom>
          <a:solidFill>
            <a:srgbClr val="00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임재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가운데</a:t>
            </a:r>
            <a:endParaRPr lang="en-US" altLang="ko-KR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vl="0"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거하는 삶</a:t>
            </a:r>
            <a:endParaRPr lang="ko-KR" altLang="en-US" sz="32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464076" y="2965364"/>
            <a:ext cx="6228184" cy="1183716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레위기에</a:t>
            </a:r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나오는 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다양한 희생 제사의 목적들이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삶에는 어떻게 실현되고 있는가</a:t>
            </a:r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098" y="764704"/>
            <a:ext cx="3136398" cy="1417323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7320566" y="914522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448272" y="4365104"/>
            <a:ext cx="6228184" cy="11837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당신이 하나님과 그분의 목적을 위해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거룩하게 구별되었다는 사실을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당신부터</a:t>
            </a:r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깨닫고 있는가</a:t>
            </a:r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94970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070005" y="2631739"/>
            <a:ext cx="6228184" cy="1183716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아브라함에게 하신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약속이 성취되어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……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615537" y="3815455"/>
            <a:ext cx="6228184" cy="118371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애굽의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끔찍한 종살이에서 그들을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건져 주신 하나님에 대한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123728" y="4923166"/>
            <a:ext cx="6228184" cy="1183716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이스라엘의 믿음과 순종은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숫자에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비례하여 자라났는가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" name="Picture 2" descr="C:\Users\USER\AppData\Local\Microsoft\Windows\Temporary Internet Files\Content.IE5\IM9T1ZBR\Notdon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473" y="4840330"/>
            <a:ext cx="2045054" cy="204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378529" y="1375201"/>
            <a:ext cx="3744416" cy="11472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민수기</a:t>
            </a:r>
            <a:r>
              <a:rPr lang="ko-KR" altLang="en-US" sz="28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Numbers</a:t>
            </a:r>
          </a:p>
          <a:p>
            <a:pPr algn="ctr"/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 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약속하신 안식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980728"/>
            <a:ext cx="9144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8529" y="1375201"/>
            <a:ext cx="3744416" cy="11472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민수기</a:t>
            </a:r>
            <a:r>
              <a:rPr lang="ko-KR" altLang="en-US" sz="28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Numbers</a:t>
            </a:r>
          </a:p>
          <a:p>
            <a:pPr algn="ctr"/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 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약속하신 안식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20280" y="3113377"/>
            <a:ext cx="6228184" cy="276389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불순종한 백성을 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훈계하시지만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그들을 약속의 땅으로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인도하시겠다는 의도를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재차 확인해주신다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29" y="2522479"/>
            <a:ext cx="2786996" cy="1256987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682180" y="264864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8529" y="1375201"/>
            <a:ext cx="3744416" cy="11472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민수기</a:t>
            </a:r>
            <a:r>
              <a:rPr lang="ko-KR" altLang="en-US" sz="28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Numbers</a:t>
            </a:r>
          </a:p>
          <a:p>
            <a:pPr algn="ctr"/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 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약속하신 안식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876325" y="5589241"/>
            <a:ext cx="2335617" cy="576063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 백성의 눈</a:t>
            </a:r>
            <a:endParaRPr lang="ko-KR" altLang="en-US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정육면체 8"/>
          <p:cNvSpPr/>
          <p:nvPr/>
        </p:nvSpPr>
        <p:spPr>
          <a:xfrm>
            <a:off x="5997945" y="4072565"/>
            <a:ext cx="2537292" cy="1631804"/>
          </a:xfrm>
          <a:prstGeom prst="cube">
            <a:avLst/>
          </a:prstGeom>
          <a:solidFill>
            <a:schemeClr val="accent4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</a:t>
            </a:r>
            <a:r>
              <a:rPr lang="ko-KR" altLang="en-US" sz="2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0" name="Picture 3" descr="C:\Users\USER\AppData\Local\Microsoft\Windows\Temporary Internet Files\Content.IE5\Z7M3KLJ7\large-Eye-0-10886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356" y="4322504"/>
            <a:ext cx="1404136" cy="140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정육면체 10"/>
          <p:cNvSpPr/>
          <p:nvPr/>
        </p:nvSpPr>
        <p:spPr>
          <a:xfrm>
            <a:off x="4901747" y="1747997"/>
            <a:ext cx="3660986" cy="2466125"/>
          </a:xfrm>
          <a:prstGeom prst="cube">
            <a:avLst/>
          </a:prstGeom>
          <a:solidFill>
            <a:srgbClr val="C0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보이는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</a:p>
        </p:txBody>
      </p:sp>
      <p:sp>
        <p:nvSpPr>
          <p:cNvPr id="12" name="타원 11"/>
          <p:cNvSpPr/>
          <p:nvPr/>
        </p:nvSpPr>
        <p:spPr>
          <a:xfrm>
            <a:off x="5997945" y="188640"/>
            <a:ext cx="2318471" cy="206834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하나님에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대한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</a:t>
            </a:r>
            <a:r>
              <a:rPr lang="ko-KR" altLang="en-US" sz="28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뢰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29" y="2522479"/>
            <a:ext cx="2786996" cy="1256987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682180" y="264864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</p:spTree>
    <p:extLst>
      <p:ext uri="{BB962C8B-B14F-4D97-AF65-F5344CB8AC3E}">
        <p14:creationId xmlns:p14="http://schemas.microsoft.com/office/powerpoint/2010/main" val="24707313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8529" y="1375201"/>
            <a:ext cx="3744416" cy="11472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민수기</a:t>
            </a:r>
            <a:r>
              <a:rPr lang="ko-KR" altLang="en-US" sz="28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Numbers</a:t>
            </a:r>
          </a:p>
          <a:p>
            <a:pPr algn="ctr"/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 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약속하신 안식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876325" y="5589241"/>
            <a:ext cx="2335617" cy="576063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 백성의 눈</a:t>
            </a:r>
            <a:endParaRPr lang="ko-KR" altLang="en-US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정육면체 8"/>
          <p:cNvSpPr/>
          <p:nvPr/>
        </p:nvSpPr>
        <p:spPr>
          <a:xfrm>
            <a:off x="5997945" y="4072565"/>
            <a:ext cx="2537292" cy="1631804"/>
          </a:xfrm>
          <a:prstGeom prst="cube">
            <a:avLst/>
          </a:prstGeom>
          <a:solidFill>
            <a:schemeClr val="accent4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임</a:t>
            </a:r>
            <a:r>
              <a:rPr lang="ko-KR" altLang="en-US" sz="2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0" name="Picture 3" descr="C:\Users\USER\AppData\Local\Microsoft\Windows\Temporary Internet Files\Content.IE5\Z7M3KLJ7\large-Eye-0-10886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356" y="4322504"/>
            <a:ext cx="1404136" cy="140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정육면체 10"/>
          <p:cNvSpPr/>
          <p:nvPr/>
        </p:nvSpPr>
        <p:spPr>
          <a:xfrm>
            <a:off x="4901747" y="1747997"/>
            <a:ext cx="3660986" cy="2466125"/>
          </a:xfrm>
          <a:prstGeom prst="cube">
            <a:avLst/>
          </a:prstGeom>
          <a:solidFill>
            <a:srgbClr val="C0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보이는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29" y="2522479"/>
            <a:ext cx="2786996" cy="1256987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682180" y="264864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15" name="타원 14"/>
          <p:cNvSpPr/>
          <p:nvPr/>
        </p:nvSpPr>
        <p:spPr>
          <a:xfrm>
            <a:off x="5997945" y="188640"/>
            <a:ext cx="2318471" cy="2068342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의심과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항</a:t>
            </a:r>
          </a:p>
        </p:txBody>
      </p:sp>
    </p:spTree>
    <p:extLst>
      <p:ext uri="{BB962C8B-B14F-4D97-AF65-F5344CB8AC3E}">
        <p14:creationId xmlns:p14="http://schemas.microsoft.com/office/powerpoint/2010/main" val="14795537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8529" y="1375201"/>
            <a:ext cx="3744416" cy="11472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민수기</a:t>
            </a:r>
            <a:r>
              <a:rPr lang="ko-KR" altLang="en-US" sz="28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Numbers</a:t>
            </a:r>
          </a:p>
          <a:p>
            <a:pPr algn="ctr"/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 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약속하신 안식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29" y="2522479"/>
            <a:ext cx="2786996" cy="1256987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682180" y="264864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15" name="타원 14"/>
          <p:cNvSpPr/>
          <p:nvPr/>
        </p:nvSpPr>
        <p:spPr>
          <a:xfrm>
            <a:off x="5997945" y="188640"/>
            <a:ext cx="2318471" cy="2068342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의심과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항</a:t>
            </a:r>
          </a:p>
        </p:txBody>
      </p:sp>
      <p:sp>
        <p:nvSpPr>
          <p:cNvPr id="12" name="위쪽 화살표 11"/>
          <p:cNvSpPr/>
          <p:nvPr/>
        </p:nvSpPr>
        <p:spPr>
          <a:xfrm>
            <a:off x="5436096" y="2280135"/>
            <a:ext cx="3528392" cy="1944216"/>
          </a:xfrm>
          <a:prstGeom prst="upArrow">
            <a:avLst/>
          </a:prstGeom>
          <a:solidFill>
            <a:srgbClr val="C0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652120" y="4224351"/>
            <a:ext cx="2952328" cy="1364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b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징</a:t>
            </a:r>
            <a:r>
              <a:rPr lang="ko-KR" altLang="en-US" sz="6600" b="1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</a:t>
            </a:r>
          </a:p>
        </p:txBody>
      </p:sp>
    </p:spTree>
    <p:extLst>
      <p:ext uri="{BB962C8B-B14F-4D97-AF65-F5344CB8AC3E}">
        <p14:creationId xmlns:p14="http://schemas.microsoft.com/office/powerpoint/2010/main" val="39935806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8529" y="1375201"/>
            <a:ext cx="3744416" cy="11472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민수기</a:t>
            </a:r>
            <a:r>
              <a:rPr lang="ko-KR" altLang="en-US" sz="28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Numbers</a:t>
            </a:r>
          </a:p>
          <a:p>
            <a:pPr algn="ctr"/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 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약속하신 안식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-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29" y="2522479"/>
            <a:ext cx="2786996" cy="1256987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682180" y="264864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15" name="타원 14"/>
          <p:cNvSpPr/>
          <p:nvPr/>
        </p:nvSpPr>
        <p:spPr>
          <a:xfrm>
            <a:off x="5997945" y="188640"/>
            <a:ext cx="2318471" cy="2068342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의심과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항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652120" y="2996952"/>
            <a:ext cx="2952328" cy="324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16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232671" y="2588516"/>
            <a:ext cx="2635981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275856" y="3451617"/>
            <a:ext cx="2635981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거룩하고 </a:t>
            </a:r>
            <a:endParaRPr lang="en-US" altLang="ko-KR" sz="32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정의로우신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843808" y="4293095"/>
            <a:ext cx="3456384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하나님께서</a:t>
            </a:r>
            <a:endParaRPr lang="ko-KR" altLang="en-US" sz="44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971600" y="5301207"/>
            <a:ext cx="7056784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믿음을 잃고 불순종하는</a:t>
            </a:r>
            <a:endParaRPr lang="en-US" altLang="ko-KR" sz="32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 백성을 축복하실 수 있을까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99092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AppData\Local\Microsoft\Windows\Temporary Internet Files\Content.IE5\997OF0NG\_30books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08" y="2282943"/>
            <a:ext cx="3166864" cy="210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78" y="859549"/>
            <a:ext cx="3142494" cy="141732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848625" y="106619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solidFill>
            <a:srgbClr val="0070C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</p:spTree>
    <p:extLst>
      <p:ext uri="{BB962C8B-B14F-4D97-AF65-F5344CB8AC3E}">
        <p14:creationId xmlns:p14="http://schemas.microsoft.com/office/powerpoint/2010/main" val="37721157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040" y="1611502"/>
            <a:ext cx="31384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7154394" y="177367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5652120" y="2996952"/>
            <a:ext cx="2952328" cy="324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16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232671" y="2588516"/>
            <a:ext cx="2635981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275856" y="3451617"/>
            <a:ext cx="2635981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거룩하고 </a:t>
            </a:r>
            <a:endParaRPr lang="en-US" altLang="ko-KR" sz="32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정의로우신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843808" y="4293095"/>
            <a:ext cx="3456384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하나님께서</a:t>
            </a:r>
            <a:endParaRPr lang="ko-KR" altLang="en-US" sz="44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971600" y="5301207"/>
            <a:ext cx="7056784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믿음을 잃고 불순종하는</a:t>
            </a:r>
            <a:endParaRPr lang="en-US" altLang="ko-KR" sz="32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이스라엘 백성을 축복하실 수 있을까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0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16" y="3385840"/>
            <a:ext cx="2892425" cy="321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직사각형 30"/>
          <p:cNvSpPr/>
          <p:nvPr/>
        </p:nvSpPr>
        <p:spPr>
          <a:xfrm>
            <a:off x="3816758" y="3674283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0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32" name="사각형 설명선 31"/>
          <p:cNvSpPr/>
          <p:nvPr/>
        </p:nvSpPr>
        <p:spPr>
          <a:xfrm>
            <a:off x="251520" y="1304122"/>
            <a:ext cx="4176972" cy="936104"/>
          </a:xfrm>
          <a:prstGeom prst="wedgeRectCallout">
            <a:avLst>
              <a:gd name="adj1" fmla="val 45766"/>
              <a:gd name="adj2" fmla="val 204207"/>
            </a:avLst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죄를 짓지 않으시고</a:t>
            </a:r>
            <a:endParaRPr lang="ko-KR" altLang="en-US" sz="2800" b="1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사각형 설명선 32"/>
          <p:cNvSpPr/>
          <p:nvPr/>
        </p:nvSpPr>
        <p:spPr>
          <a:xfrm>
            <a:off x="144016" y="2449736"/>
            <a:ext cx="4176972" cy="936104"/>
          </a:xfrm>
          <a:prstGeom prst="wedgeRectCallout">
            <a:avLst>
              <a:gd name="adj1" fmla="val 47924"/>
              <a:gd name="adj2" fmla="val 88640"/>
            </a:avLst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모든 인간의 불순종과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반항의 대가를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사각형 설명선 33"/>
          <p:cNvSpPr/>
          <p:nvPr/>
        </p:nvSpPr>
        <p:spPr>
          <a:xfrm>
            <a:off x="45202" y="3860406"/>
            <a:ext cx="3771556" cy="936104"/>
          </a:xfrm>
          <a:prstGeom prst="wedgeRectCallout">
            <a:avLst>
              <a:gd name="adj1" fmla="val 60810"/>
              <a:gd name="adj2" fmla="val -54443"/>
            </a:avLst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공의로 심판하시는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이에게 부탁하시며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사각형 설명선 34"/>
          <p:cNvSpPr/>
          <p:nvPr/>
        </p:nvSpPr>
        <p:spPr>
          <a:xfrm>
            <a:off x="274462" y="5208208"/>
            <a:ext cx="3771556" cy="1389144"/>
          </a:xfrm>
          <a:prstGeom prst="wedgeRectCallout">
            <a:avLst>
              <a:gd name="adj1" fmla="val 53638"/>
              <a:gd name="adj2" fmla="val -141151"/>
            </a:avLst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십자가에</a:t>
            </a:r>
            <a:endParaRPr lang="en-US" altLang="ko-KR" sz="40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달리셨</a:t>
            </a:r>
            <a:r>
              <a:rPr lang="ko-KR" altLang="en-US" sz="4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</a:p>
        </p:txBody>
      </p:sp>
    </p:spTree>
    <p:extLst>
      <p:ext uri="{BB962C8B-B14F-4D97-AF65-F5344CB8AC3E}">
        <p14:creationId xmlns:p14="http://schemas.microsoft.com/office/powerpoint/2010/main" val="11837288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3" grpId="0" animBg="1"/>
      <p:bldP spid="34" grpId="0" animBg="1"/>
      <p:bldP spid="3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152128" y="2940189"/>
            <a:ext cx="7452320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인간의 반항에 대한 죗값으로</a:t>
            </a:r>
            <a:endParaRPr lang="en-US" altLang="ko-KR" sz="32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아들에게 형벌을 주셔서</a:t>
            </a:r>
            <a:endParaRPr lang="en-US" altLang="ko-KR" sz="32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우리와 관계를 회복하셨다</a:t>
            </a:r>
            <a:r>
              <a:rPr lang="en-US" altLang="ko-KR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339" y="862497"/>
            <a:ext cx="314325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7436771" y="101160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의미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187624" y="4077072"/>
            <a:ext cx="7452320" cy="172819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우리를 징계하셔서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그분과의 관계가 끊임없이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풍성해지게 하신다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95054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152128" y="3284984"/>
            <a:ext cx="7452320" cy="679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사람들이 당신에게서</a:t>
            </a:r>
            <a:endParaRPr lang="en-US" altLang="ko-KR" sz="32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자신들에게는 없는 삶의 평안과 안전과 </a:t>
            </a:r>
            <a:endParaRPr lang="en-US" altLang="ko-KR" sz="32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만족을 볼 수 있는가</a:t>
            </a:r>
            <a:r>
              <a:rPr lang="en-US" altLang="ko-KR" sz="32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87624" y="4365104"/>
            <a:ext cx="7452320" cy="14401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크심을 자꾸 잊어버리게 만드는 </a:t>
            </a:r>
            <a:endParaRPr lang="en-US" altLang="ko-KR" sz="3200" b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가장 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큰 걸림돌은 무엇인가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6" name="그림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91" y="1407743"/>
            <a:ext cx="31369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1792772" y="1556792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</a:p>
        </p:txBody>
      </p:sp>
    </p:spTree>
    <p:extLst>
      <p:ext uri="{BB962C8B-B14F-4D97-AF65-F5344CB8AC3E}">
        <p14:creationId xmlns:p14="http://schemas.microsoft.com/office/powerpoint/2010/main" val="8310634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사본 -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892758"/>
            <a:ext cx="9144001" cy="5965241"/>
          </a:xfrm>
          <a:prstGeom prst="rect">
            <a:avLst/>
          </a:prstGeom>
        </p:spPr>
      </p:pic>
      <p:grpSp>
        <p:nvGrpSpPr>
          <p:cNvPr id="5" name="그룹 27"/>
          <p:cNvGrpSpPr>
            <a:grpSpLocks/>
          </p:cNvGrpSpPr>
          <p:nvPr/>
        </p:nvGrpSpPr>
        <p:grpSpPr bwMode="auto">
          <a:xfrm>
            <a:off x="4833929" y="892759"/>
            <a:ext cx="3818534" cy="3607900"/>
            <a:chOff x="1808163" y="636588"/>
            <a:chExt cx="5519738" cy="5584825"/>
          </a:xfrm>
        </p:grpSpPr>
        <p:sp>
          <p:nvSpPr>
            <p:cNvPr id="6" name="Freeform 4"/>
            <p:cNvSpPr>
              <a:spLocks noEditPoints="1"/>
            </p:cNvSpPr>
            <p:nvPr/>
          </p:nvSpPr>
          <p:spPr bwMode="auto">
            <a:xfrm>
              <a:off x="2286001" y="1276351"/>
              <a:ext cx="4560888" cy="4560888"/>
            </a:xfrm>
            <a:custGeom>
              <a:avLst/>
              <a:gdLst>
                <a:gd name="T0" fmla="*/ 2145383107 w 1214"/>
                <a:gd name="T1" fmla="*/ 2147483647 h 1214"/>
                <a:gd name="T2" fmla="*/ 2147483647 w 1214"/>
                <a:gd name="T3" fmla="*/ 2147483647 h 1214"/>
                <a:gd name="T4" fmla="*/ 2147483647 w 1214"/>
                <a:gd name="T5" fmla="*/ 2147483647 h 1214"/>
                <a:gd name="T6" fmla="*/ 2147483647 w 1214"/>
                <a:gd name="T7" fmla="*/ 2131268399 h 1214"/>
                <a:gd name="T8" fmla="*/ 2145383107 w 1214"/>
                <a:gd name="T9" fmla="*/ 2147483647 h 1214"/>
                <a:gd name="T10" fmla="*/ 0 w 1214"/>
                <a:gd name="T11" fmla="*/ 2147483647 h 1214"/>
                <a:gd name="T12" fmla="*/ 2147483647 w 1214"/>
                <a:gd name="T13" fmla="*/ 0 h 1214"/>
                <a:gd name="T14" fmla="*/ 2147483647 w 1214"/>
                <a:gd name="T15" fmla="*/ 2147483647 h 1214"/>
                <a:gd name="T16" fmla="*/ 2147483647 w 1214"/>
                <a:gd name="T17" fmla="*/ 2147483647 h 1214"/>
                <a:gd name="T18" fmla="*/ 0 w 1214"/>
                <a:gd name="T19" fmla="*/ 2147483647 h 12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4" h="1214">
                  <a:moveTo>
                    <a:pt x="152" y="607"/>
                  </a:moveTo>
                  <a:cubicBezTo>
                    <a:pt x="152" y="858"/>
                    <a:pt x="356" y="1061"/>
                    <a:pt x="607" y="1062"/>
                  </a:cubicBezTo>
                  <a:cubicBezTo>
                    <a:pt x="858" y="1061"/>
                    <a:pt x="1062" y="858"/>
                    <a:pt x="1062" y="607"/>
                  </a:cubicBezTo>
                  <a:cubicBezTo>
                    <a:pt x="1062" y="355"/>
                    <a:pt x="858" y="152"/>
                    <a:pt x="607" y="151"/>
                  </a:cubicBezTo>
                  <a:cubicBezTo>
                    <a:pt x="356" y="152"/>
                    <a:pt x="152" y="355"/>
                    <a:pt x="152" y="607"/>
                  </a:cubicBezTo>
                  <a:moveTo>
                    <a:pt x="0" y="607"/>
                  </a:moveTo>
                  <a:cubicBezTo>
                    <a:pt x="0" y="271"/>
                    <a:pt x="272" y="0"/>
                    <a:pt x="607" y="0"/>
                  </a:cubicBezTo>
                  <a:cubicBezTo>
                    <a:pt x="942" y="0"/>
                    <a:pt x="1214" y="271"/>
                    <a:pt x="1214" y="607"/>
                  </a:cubicBezTo>
                  <a:cubicBezTo>
                    <a:pt x="1214" y="942"/>
                    <a:pt x="942" y="1214"/>
                    <a:pt x="607" y="1214"/>
                  </a:cubicBezTo>
                  <a:cubicBezTo>
                    <a:pt x="272" y="1214"/>
                    <a:pt x="0" y="942"/>
                    <a:pt x="0" y="60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808163" y="641351"/>
              <a:ext cx="1844675" cy="1847850"/>
            </a:xfrm>
            <a:custGeom>
              <a:avLst/>
              <a:gdLst>
                <a:gd name="T0" fmla="*/ 2147483647 w 491"/>
                <a:gd name="T1" fmla="*/ 1227220282 h 492"/>
                <a:gd name="T2" fmla="*/ 2147483647 w 491"/>
                <a:gd name="T3" fmla="*/ 1227220282 h 492"/>
                <a:gd name="T4" fmla="*/ 1213878803 w 491"/>
                <a:gd name="T5" fmla="*/ 2147483647 h 492"/>
                <a:gd name="T6" fmla="*/ 1213878803 w 491"/>
                <a:gd name="T7" fmla="*/ 2147483647 h 492"/>
                <a:gd name="T8" fmla="*/ 1425603161 w 491"/>
                <a:gd name="T9" fmla="*/ 2147483647 h 492"/>
                <a:gd name="T10" fmla="*/ 2147483647 w 491"/>
                <a:gd name="T11" fmla="*/ 1438810375 h 492"/>
                <a:gd name="T12" fmla="*/ 2147483647 w 491"/>
                <a:gd name="T13" fmla="*/ 1227220282 h 4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1" h="492">
                  <a:moveTo>
                    <a:pt x="475" y="87"/>
                  </a:moveTo>
                  <a:cubicBezTo>
                    <a:pt x="389" y="0"/>
                    <a:pt x="250" y="0"/>
                    <a:pt x="164" y="8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0" y="251"/>
                    <a:pt x="0" y="391"/>
                    <a:pt x="86" y="477"/>
                  </a:cubicBezTo>
                  <a:cubicBezTo>
                    <a:pt x="101" y="492"/>
                    <a:pt x="101" y="492"/>
                    <a:pt x="101" y="492"/>
                  </a:cubicBezTo>
                  <a:cubicBezTo>
                    <a:pt x="491" y="102"/>
                    <a:pt x="491" y="102"/>
                    <a:pt x="491" y="102"/>
                  </a:cubicBezTo>
                  <a:lnTo>
                    <a:pt x="475" y="87"/>
                  </a:lnTo>
                  <a:close/>
                </a:path>
              </a:pathLst>
            </a:custGeom>
            <a:solidFill>
              <a:srgbClr val="F53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478463" y="641351"/>
              <a:ext cx="1849438" cy="1847850"/>
            </a:xfrm>
            <a:custGeom>
              <a:avLst/>
              <a:gdLst>
                <a:gd name="T0" fmla="*/ 226082518 w 492"/>
                <a:gd name="T1" fmla="*/ 1227220282 h 492"/>
                <a:gd name="T2" fmla="*/ 2147483647 w 492"/>
                <a:gd name="T3" fmla="*/ 1227220282 h 492"/>
                <a:gd name="T4" fmla="*/ 2147483647 w 492"/>
                <a:gd name="T5" fmla="*/ 2147483647 h 492"/>
                <a:gd name="T6" fmla="*/ 2147483647 w 492"/>
                <a:gd name="T7" fmla="*/ 2147483647 h 492"/>
                <a:gd name="T8" fmla="*/ 2147483647 w 492"/>
                <a:gd name="T9" fmla="*/ 2147483647 h 492"/>
                <a:gd name="T10" fmla="*/ 0 w 492"/>
                <a:gd name="T11" fmla="*/ 1438810375 h 492"/>
                <a:gd name="T12" fmla="*/ 226082518 w 492"/>
                <a:gd name="T13" fmla="*/ 1227220282 h 4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2" h="492">
                  <a:moveTo>
                    <a:pt x="16" y="87"/>
                  </a:moveTo>
                  <a:cubicBezTo>
                    <a:pt x="102" y="0"/>
                    <a:pt x="241" y="0"/>
                    <a:pt x="327" y="87"/>
                  </a:cubicBezTo>
                  <a:cubicBezTo>
                    <a:pt x="405" y="165"/>
                    <a:pt x="405" y="165"/>
                    <a:pt x="405" y="165"/>
                  </a:cubicBezTo>
                  <a:cubicBezTo>
                    <a:pt x="492" y="251"/>
                    <a:pt x="492" y="391"/>
                    <a:pt x="406" y="477"/>
                  </a:cubicBezTo>
                  <a:cubicBezTo>
                    <a:pt x="390" y="492"/>
                    <a:pt x="390" y="492"/>
                    <a:pt x="390" y="492"/>
                  </a:cubicBezTo>
                  <a:cubicBezTo>
                    <a:pt x="0" y="102"/>
                    <a:pt x="0" y="102"/>
                    <a:pt x="0" y="102"/>
                  </a:cubicBezTo>
                  <a:lnTo>
                    <a:pt x="16" y="87"/>
                  </a:lnTo>
                  <a:close/>
                </a:path>
              </a:pathLst>
            </a:custGeom>
            <a:solidFill>
              <a:srgbClr val="F53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186238" y="636588"/>
              <a:ext cx="758825" cy="233363"/>
            </a:xfrm>
            <a:custGeom>
              <a:avLst/>
              <a:gdLst>
                <a:gd name="T0" fmla="*/ 2147483647 w 202"/>
                <a:gd name="T1" fmla="*/ 439181638 h 62"/>
                <a:gd name="T2" fmla="*/ 2147483647 w 202"/>
                <a:gd name="T3" fmla="*/ 878359512 h 62"/>
                <a:gd name="T4" fmla="*/ 437462613 w 202"/>
                <a:gd name="T5" fmla="*/ 878359512 h 62"/>
                <a:gd name="T6" fmla="*/ 0 w 202"/>
                <a:gd name="T7" fmla="*/ 439181638 h 62"/>
                <a:gd name="T8" fmla="*/ 437462613 w 202"/>
                <a:gd name="T9" fmla="*/ 0 h 62"/>
                <a:gd name="T10" fmla="*/ 2147483647 w 202"/>
                <a:gd name="T11" fmla="*/ 0 h 62"/>
                <a:gd name="T12" fmla="*/ 2147483647 w 202"/>
                <a:gd name="T13" fmla="*/ 439181638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2" h="62">
                  <a:moveTo>
                    <a:pt x="202" y="31"/>
                  </a:moveTo>
                  <a:cubicBezTo>
                    <a:pt x="202" y="48"/>
                    <a:pt x="188" y="62"/>
                    <a:pt x="17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88" y="0"/>
                    <a:pt x="202" y="14"/>
                    <a:pt x="202" y="3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452938" y="715963"/>
              <a:ext cx="225425" cy="722313"/>
            </a:xfrm>
            <a:custGeom>
              <a:avLst/>
              <a:gdLst>
                <a:gd name="T0" fmla="*/ 846940510 w 60"/>
                <a:gd name="T1" fmla="*/ 2147483647 h 192"/>
                <a:gd name="T2" fmla="*/ 423472134 w 60"/>
                <a:gd name="T3" fmla="*/ 2147483647 h 192"/>
                <a:gd name="T4" fmla="*/ 0 w 60"/>
                <a:gd name="T5" fmla="*/ 2147483647 h 192"/>
                <a:gd name="T6" fmla="*/ 0 w 60"/>
                <a:gd name="T7" fmla="*/ 424588372 h 192"/>
                <a:gd name="T8" fmla="*/ 423472134 w 60"/>
                <a:gd name="T9" fmla="*/ 0 h 192"/>
                <a:gd name="T10" fmla="*/ 846940510 w 60"/>
                <a:gd name="T11" fmla="*/ 424588372 h 192"/>
                <a:gd name="T12" fmla="*/ 846940510 w 60"/>
                <a:gd name="T13" fmla="*/ 2147483647 h 1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92">
                  <a:moveTo>
                    <a:pt x="60" y="162"/>
                  </a:moveTo>
                  <a:cubicBezTo>
                    <a:pt x="60" y="179"/>
                    <a:pt x="47" y="192"/>
                    <a:pt x="30" y="192"/>
                  </a:cubicBezTo>
                  <a:cubicBezTo>
                    <a:pt x="14" y="192"/>
                    <a:pt x="0" y="179"/>
                    <a:pt x="0" y="16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1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025776" y="5397501"/>
              <a:ext cx="458788" cy="541338"/>
            </a:xfrm>
            <a:custGeom>
              <a:avLst/>
              <a:gdLst>
                <a:gd name="T0" fmla="*/ 728326744 w 289"/>
                <a:gd name="T1" fmla="*/ 0 h 341"/>
                <a:gd name="T2" fmla="*/ 0 w 289"/>
                <a:gd name="T3" fmla="*/ 859374869 h 341"/>
                <a:gd name="T4" fmla="*/ 728326744 w 289"/>
                <a:gd name="T5" fmla="*/ 0 h 3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9" h="341">
                  <a:moveTo>
                    <a:pt x="289" y="0"/>
                  </a:moveTo>
                  <a:lnTo>
                    <a:pt x="0" y="341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3025776" y="5397501"/>
              <a:ext cx="458788" cy="541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706688" y="5078413"/>
              <a:ext cx="1096963" cy="1143000"/>
            </a:xfrm>
            <a:custGeom>
              <a:avLst/>
              <a:gdLst>
                <a:gd name="T0" fmla="*/ 508066678 w 292"/>
                <a:gd name="T1" fmla="*/ 2147483647 h 304"/>
                <a:gd name="T2" fmla="*/ 381051887 w 292"/>
                <a:gd name="T3" fmla="*/ 2147483647 h 304"/>
                <a:gd name="T4" fmla="*/ 2102832990 w 292"/>
                <a:gd name="T5" fmla="*/ 508916990 h 304"/>
                <a:gd name="T6" fmla="*/ 2147483647 w 292"/>
                <a:gd name="T7" fmla="*/ 381686803 h 304"/>
                <a:gd name="T8" fmla="*/ 2147483647 w 292"/>
                <a:gd name="T9" fmla="*/ 1894304428 h 304"/>
                <a:gd name="T10" fmla="*/ 2018152706 w 292"/>
                <a:gd name="T11" fmla="*/ 2147483647 h 304"/>
                <a:gd name="T12" fmla="*/ 1199600418 w 292"/>
                <a:gd name="T13" fmla="*/ 2147483647 h 304"/>
                <a:gd name="T14" fmla="*/ 508066678 w 292"/>
                <a:gd name="T15" fmla="*/ 2147483647 h 3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2" h="304">
                  <a:moveTo>
                    <a:pt x="36" y="286"/>
                  </a:moveTo>
                  <a:cubicBezTo>
                    <a:pt x="4" y="259"/>
                    <a:pt x="0" y="211"/>
                    <a:pt x="27" y="179"/>
                  </a:cubicBezTo>
                  <a:cubicBezTo>
                    <a:pt x="149" y="36"/>
                    <a:pt x="149" y="36"/>
                    <a:pt x="149" y="36"/>
                  </a:cubicBezTo>
                  <a:cubicBezTo>
                    <a:pt x="176" y="4"/>
                    <a:pt x="224" y="0"/>
                    <a:pt x="256" y="27"/>
                  </a:cubicBezTo>
                  <a:cubicBezTo>
                    <a:pt x="288" y="55"/>
                    <a:pt x="292" y="102"/>
                    <a:pt x="265" y="134"/>
                  </a:cubicBezTo>
                  <a:cubicBezTo>
                    <a:pt x="143" y="278"/>
                    <a:pt x="143" y="278"/>
                    <a:pt x="143" y="278"/>
                  </a:cubicBezTo>
                  <a:cubicBezTo>
                    <a:pt x="128" y="295"/>
                    <a:pt x="106" y="304"/>
                    <a:pt x="85" y="304"/>
                  </a:cubicBezTo>
                  <a:cubicBezTo>
                    <a:pt x="68" y="304"/>
                    <a:pt x="50" y="298"/>
                    <a:pt x="36" y="28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648326" y="5397501"/>
              <a:ext cx="458788" cy="541338"/>
            </a:xfrm>
            <a:custGeom>
              <a:avLst/>
              <a:gdLst>
                <a:gd name="T0" fmla="*/ 0 w 289"/>
                <a:gd name="T1" fmla="*/ 0 h 341"/>
                <a:gd name="T2" fmla="*/ 728326744 w 289"/>
                <a:gd name="T3" fmla="*/ 859374869 h 341"/>
                <a:gd name="T4" fmla="*/ 0 w 289"/>
                <a:gd name="T5" fmla="*/ 0 h 3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9" h="341">
                  <a:moveTo>
                    <a:pt x="0" y="0"/>
                  </a:moveTo>
                  <a:lnTo>
                    <a:pt x="289" y="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5648326" y="5397501"/>
              <a:ext cx="458788" cy="541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329238" y="5078413"/>
              <a:ext cx="1096963" cy="1143000"/>
            </a:xfrm>
            <a:custGeom>
              <a:avLst/>
              <a:gdLst>
                <a:gd name="T0" fmla="*/ 2102832990 w 292"/>
                <a:gd name="T1" fmla="*/ 2147483647 h 304"/>
                <a:gd name="T2" fmla="*/ 381051887 w 292"/>
                <a:gd name="T3" fmla="*/ 1894304428 h 304"/>
                <a:gd name="T4" fmla="*/ 508066678 w 292"/>
                <a:gd name="T5" fmla="*/ 381686803 h 304"/>
                <a:gd name="T6" fmla="*/ 2018152706 w 292"/>
                <a:gd name="T7" fmla="*/ 508916990 h 304"/>
                <a:gd name="T8" fmla="*/ 2147483647 w 292"/>
                <a:gd name="T9" fmla="*/ 2147483647 h 304"/>
                <a:gd name="T10" fmla="*/ 2147483647 w 292"/>
                <a:gd name="T11" fmla="*/ 2147483647 h 304"/>
                <a:gd name="T12" fmla="*/ 2147483647 w 292"/>
                <a:gd name="T13" fmla="*/ 2147483647 h 304"/>
                <a:gd name="T14" fmla="*/ 2102832990 w 292"/>
                <a:gd name="T15" fmla="*/ 2147483647 h 3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2" h="304">
                  <a:moveTo>
                    <a:pt x="149" y="278"/>
                  </a:moveTo>
                  <a:cubicBezTo>
                    <a:pt x="27" y="134"/>
                    <a:pt x="27" y="134"/>
                    <a:pt x="27" y="134"/>
                  </a:cubicBezTo>
                  <a:cubicBezTo>
                    <a:pt x="0" y="102"/>
                    <a:pt x="4" y="55"/>
                    <a:pt x="36" y="27"/>
                  </a:cubicBezTo>
                  <a:cubicBezTo>
                    <a:pt x="68" y="0"/>
                    <a:pt x="116" y="4"/>
                    <a:pt x="143" y="36"/>
                  </a:cubicBezTo>
                  <a:cubicBezTo>
                    <a:pt x="265" y="179"/>
                    <a:pt x="265" y="179"/>
                    <a:pt x="265" y="179"/>
                  </a:cubicBezTo>
                  <a:cubicBezTo>
                    <a:pt x="292" y="211"/>
                    <a:pt x="288" y="259"/>
                    <a:pt x="256" y="286"/>
                  </a:cubicBezTo>
                  <a:cubicBezTo>
                    <a:pt x="242" y="298"/>
                    <a:pt x="224" y="304"/>
                    <a:pt x="207" y="304"/>
                  </a:cubicBezTo>
                  <a:cubicBezTo>
                    <a:pt x="186" y="304"/>
                    <a:pt x="164" y="295"/>
                    <a:pt x="149" y="27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892801" y="3508376"/>
              <a:ext cx="511175" cy="1016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728913" y="3508376"/>
              <a:ext cx="511175" cy="1016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4518026" y="1719263"/>
              <a:ext cx="96838" cy="511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4518026" y="4886326"/>
              <a:ext cx="96838" cy="511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4438651" y="3379788"/>
              <a:ext cx="304800" cy="304800"/>
            </a:xfrm>
            <a:custGeom>
              <a:avLst/>
              <a:gdLst>
                <a:gd name="T0" fmla="*/ 368157007 w 81"/>
                <a:gd name="T1" fmla="*/ 580553689 h 81"/>
                <a:gd name="T2" fmla="*/ 580553689 w 81"/>
                <a:gd name="T3" fmla="*/ 778794104 h 81"/>
                <a:gd name="T4" fmla="*/ 778794104 w 81"/>
                <a:gd name="T5" fmla="*/ 580553689 h 81"/>
                <a:gd name="T6" fmla="*/ 580553689 w 81"/>
                <a:gd name="T7" fmla="*/ 382317037 h 81"/>
                <a:gd name="T8" fmla="*/ 368157007 w 81"/>
                <a:gd name="T9" fmla="*/ 580553689 h 81"/>
                <a:gd name="T10" fmla="*/ 0 w 81"/>
                <a:gd name="T11" fmla="*/ 580553689 h 81"/>
                <a:gd name="T12" fmla="*/ 580553689 w 81"/>
                <a:gd name="T13" fmla="*/ 0 h 81"/>
                <a:gd name="T14" fmla="*/ 1146951111 w 81"/>
                <a:gd name="T15" fmla="*/ 580553689 h 81"/>
                <a:gd name="T16" fmla="*/ 580553689 w 81"/>
                <a:gd name="T17" fmla="*/ 1146951111 h 81"/>
                <a:gd name="T18" fmla="*/ 0 w 81"/>
                <a:gd name="T19" fmla="*/ 580553689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" h="81">
                  <a:moveTo>
                    <a:pt x="26" y="41"/>
                  </a:moveTo>
                  <a:cubicBezTo>
                    <a:pt x="27" y="49"/>
                    <a:pt x="33" y="55"/>
                    <a:pt x="41" y="55"/>
                  </a:cubicBezTo>
                  <a:cubicBezTo>
                    <a:pt x="48" y="55"/>
                    <a:pt x="55" y="49"/>
                    <a:pt x="55" y="41"/>
                  </a:cubicBezTo>
                  <a:cubicBezTo>
                    <a:pt x="55" y="33"/>
                    <a:pt x="48" y="27"/>
                    <a:pt x="41" y="27"/>
                  </a:cubicBezTo>
                  <a:cubicBezTo>
                    <a:pt x="33" y="27"/>
                    <a:pt x="27" y="33"/>
                    <a:pt x="26" y="41"/>
                  </a:cubicBezTo>
                  <a:moveTo>
                    <a:pt x="0" y="41"/>
                  </a:move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1" y="18"/>
                    <a:pt x="81" y="41"/>
                  </a:cubicBezTo>
                  <a:cubicBezTo>
                    <a:pt x="81" y="63"/>
                    <a:pt x="63" y="81"/>
                    <a:pt x="41" y="81"/>
                  </a:cubicBezTo>
                  <a:cubicBezTo>
                    <a:pt x="18" y="81"/>
                    <a:pt x="0" y="63"/>
                    <a:pt x="0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021138" y="2406651"/>
              <a:ext cx="609600" cy="1101725"/>
            </a:xfrm>
            <a:custGeom>
              <a:avLst/>
              <a:gdLst>
                <a:gd name="T0" fmla="*/ 967740000 w 384"/>
                <a:gd name="T1" fmla="*/ 1628020938 h 694"/>
                <a:gd name="T2" fmla="*/ 841732188 w 384"/>
                <a:gd name="T3" fmla="*/ 1688504688 h 694"/>
                <a:gd name="T4" fmla="*/ 723285638 w 384"/>
                <a:gd name="T5" fmla="*/ 1748988438 h 694"/>
                <a:gd name="T6" fmla="*/ 0 w 384"/>
                <a:gd name="T7" fmla="*/ 0 h 694"/>
                <a:gd name="T8" fmla="*/ 967740000 w 384"/>
                <a:gd name="T9" fmla="*/ 1628020938 h 6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694">
                  <a:moveTo>
                    <a:pt x="384" y="646"/>
                  </a:moveTo>
                  <a:lnTo>
                    <a:pt x="334" y="670"/>
                  </a:lnTo>
                  <a:lnTo>
                    <a:pt x="287" y="694"/>
                  </a:lnTo>
                  <a:lnTo>
                    <a:pt x="0" y="0"/>
                  </a:lnTo>
                  <a:lnTo>
                    <a:pt x="384" y="6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603751" y="3552826"/>
              <a:ext cx="976313" cy="1239838"/>
            </a:xfrm>
            <a:custGeom>
              <a:avLst/>
              <a:gdLst>
                <a:gd name="T0" fmla="*/ 0 w 615"/>
                <a:gd name="T1" fmla="*/ 126007863 h 781"/>
                <a:gd name="T2" fmla="*/ 78125678 w 615"/>
                <a:gd name="T3" fmla="*/ 65524089 h 781"/>
                <a:gd name="T4" fmla="*/ 156249768 w 615"/>
                <a:gd name="T5" fmla="*/ 0 h 781"/>
                <a:gd name="T6" fmla="*/ 1549897681 w 615"/>
                <a:gd name="T7" fmla="*/ 1968243619 h 781"/>
                <a:gd name="T8" fmla="*/ 0 w 615"/>
                <a:gd name="T9" fmla="*/ 126007863 h 7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5" h="781">
                  <a:moveTo>
                    <a:pt x="0" y="50"/>
                  </a:moveTo>
                  <a:lnTo>
                    <a:pt x="31" y="26"/>
                  </a:lnTo>
                  <a:lnTo>
                    <a:pt x="62" y="0"/>
                  </a:lnTo>
                  <a:lnTo>
                    <a:pt x="615" y="781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5246952" y="4591149"/>
            <a:ext cx="3024336" cy="782067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40</a:t>
            </a:r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</a:t>
            </a:r>
            <a:r>
              <a:rPr lang="en-US" altLang="ko-KR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-12384" y="5445224"/>
            <a:ext cx="9156384" cy="139051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다음 세대를 향한 마지막 당부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정육면체 25"/>
          <p:cNvSpPr/>
          <p:nvPr/>
        </p:nvSpPr>
        <p:spPr>
          <a:xfrm>
            <a:off x="467544" y="3638168"/>
            <a:ext cx="3096344" cy="1601916"/>
          </a:xfrm>
          <a:prstGeom prst="cube">
            <a:avLst/>
          </a:prstGeom>
          <a:solidFill>
            <a:schemeClr val="accent3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어떤 분인지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정육면체 26"/>
          <p:cNvSpPr/>
          <p:nvPr/>
        </p:nvSpPr>
        <p:spPr>
          <a:xfrm>
            <a:off x="467544" y="2403148"/>
            <a:ext cx="3096344" cy="1601916"/>
          </a:xfrm>
          <a:prstGeom prst="cube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관계유지는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정육면체 27"/>
          <p:cNvSpPr/>
          <p:nvPr/>
        </p:nvSpPr>
        <p:spPr>
          <a:xfrm>
            <a:off x="467544" y="1196752"/>
            <a:ext cx="3096344" cy="1601916"/>
          </a:xfrm>
          <a:prstGeom prst="cube">
            <a:avLst/>
          </a:prstGeom>
          <a:solidFill>
            <a:schemeClr val="accent4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충만한 삶을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누리는 방법은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43865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사본 -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892758"/>
            <a:ext cx="9144001" cy="5965241"/>
          </a:xfrm>
          <a:prstGeom prst="rect">
            <a:avLst/>
          </a:prstGeom>
        </p:spPr>
      </p:pic>
      <p:grpSp>
        <p:nvGrpSpPr>
          <p:cNvPr id="5" name="그룹 27"/>
          <p:cNvGrpSpPr>
            <a:grpSpLocks/>
          </p:cNvGrpSpPr>
          <p:nvPr/>
        </p:nvGrpSpPr>
        <p:grpSpPr bwMode="auto">
          <a:xfrm>
            <a:off x="4833929" y="892759"/>
            <a:ext cx="3818534" cy="3607900"/>
            <a:chOff x="1808163" y="636588"/>
            <a:chExt cx="5519738" cy="5584825"/>
          </a:xfrm>
        </p:grpSpPr>
        <p:sp>
          <p:nvSpPr>
            <p:cNvPr id="6" name="Freeform 4"/>
            <p:cNvSpPr>
              <a:spLocks noEditPoints="1"/>
            </p:cNvSpPr>
            <p:nvPr/>
          </p:nvSpPr>
          <p:spPr bwMode="auto">
            <a:xfrm>
              <a:off x="2286001" y="1276351"/>
              <a:ext cx="4560888" cy="4560888"/>
            </a:xfrm>
            <a:custGeom>
              <a:avLst/>
              <a:gdLst>
                <a:gd name="T0" fmla="*/ 2145383107 w 1214"/>
                <a:gd name="T1" fmla="*/ 2147483647 h 1214"/>
                <a:gd name="T2" fmla="*/ 2147483647 w 1214"/>
                <a:gd name="T3" fmla="*/ 2147483647 h 1214"/>
                <a:gd name="T4" fmla="*/ 2147483647 w 1214"/>
                <a:gd name="T5" fmla="*/ 2147483647 h 1214"/>
                <a:gd name="T6" fmla="*/ 2147483647 w 1214"/>
                <a:gd name="T7" fmla="*/ 2131268399 h 1214"/>
                <a:gd name="T8" fmla="*/ 2145383107 w 1214"/>
                <a:gd name="T9" fmla="*/ 2147483647 h 1214"/>
                <a:gd name="T10" fmla="*/ 0 w 1214"/>
                <a:gd name="T11" fmla="*/ 2147483647 h 1214"/>
                <a:gd name="T12" fmla="*/ 2147483647 w 1214"/>
                <a:gd name="T13" fmla="*/ 0 h 1214"/>
                <a:gd name="T14" fmla="*/ 2147483647 w 1214"/>
                <a:gd name="T15" fmla="*/ 2147483647 h 1214"/>
                <a:gd name="T16" fmla="*/ 2147483647 w 1214"/>
                <a:gd name="T17" fmla="*/ 2147483647 h 1214"/>
                <a:gd name="T18" fmla="*/ 0 w 1214"/>
                <a:gd name="T19" fmla="*/ 2147483647 h 12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4" h="1214">
                  <a:moveTo>
                    <a:pt x="152" y="607"/>
                  </a:moveTo>
                  <a:cubicBezTo>
                    <a:pt x="152" y="858"/>
                    <a:pt x="356" y="1061"/>
                    <a:pt x="607" y="1062"/>
                  </a:cubicBezTo>
                  <a:cubicBezTo>
                    <a:pt x="858" y="1061"/>
                    <a:pt x="1062" y="858"/>
                    <a:pt x="1062" y="607"/>
                  </a:cubicBezTo>
                  <a:cubicBezTo>
                    <a:pt x="1062" y="355"/>
                    <a:pt x="858" y="152"/>
                    <a:pt x="607" y="151"/>
                  </a:cubicBezTo>
                  <a:cubicBezTo>
                    <a:pt x="356" y="152"/>
                    <a:pt x="152" y="355"/>
                    <a:pt x="152" y="607"/>
                  </a:cubicBezTo>
                  <a:moveTo>
                    <a:pt x="0" y="607"/>
                  </a:moveTo>
                  <a:cubicBezTo>
                    <a:pt x="0" y="271"/>
                    <a:pt x="272" y="0"/>
                    <a:pt x="607" y="0"/>
                  </a:cubicBezTo>
                  <a:cubicBezTo>
                    <a:pt x="942" y="0"/>
                    <a:pt x="1214" y="271"/>
                    <a:pt x="1214" y="607"/>
                  </a:cubicBezTo>
                  <a:cubicBezTo>
                    <a:pt x="1214" y="942"/>
                    <a:pt x="942" y="1214"/>
                    <a:pt x="607" y="1214"/>
                  </a:cubicBezTo>
                  <a:cubicBezTo>
                    <a:pt x="272" y="1214"/>
                    <a:pt x="0" y="942"/>
                    <a:pt x="0" y="60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808163" y="641351"/>
              <a:ext cx="1844675" cy="1847850"/>
            </a:xfrm>
            <a:custGeom>
              <a:avLst/>
              <a:gdLst>
                <a:gd name="T0" fmla="*/ 2147483647 w 491"/>
                <a:gd name="T1" fmla="*/ 1227220282 h 492"/>
                <a:gd name="T2" fmla="*/ 2147483647 w 491"/>
                <a:gd name="T3" fmla="*/ 1227220282 h 492"/>
                <a:gd name="T4" fmla="*/ 1213878803 w 491"/>
                <a:gd name="T5" fmla="*/ 2147483647 h 492"/>
                <a:gd name="T6" fmla="*/ 1213878803 w 491"/>
                <a:gd name="T7" fmla="*/ 2147483647 h 492"/>
                <a:gd name="T8" fmla="*/ 1425603161 w 491"/>
                <a:gd name="T9" fmla="*/ 2147483647 h 492"/>
                <a:gd name="T10" fmla="*/ 2147483647 w 491"/>
                <a:gd name="T11" fmla="*/ 1438810375 h 492"/>
                <a:gd name="T12" fmla="*/ 2147483647 w 491"/>
                <a:gd name="T13" fmla="*/ 1227220282 h 4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1" h="492">
                  <a:moveTo>
                    <a:pt x="475" y="87"/>
                  </a:moveTo>
                  <a:cubicBezTo>
                    <a:pt x="389" y="0"/>
                    <a:pt x="250" y="0"/>
                    <a:pt x="164" y="8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0" y="251"/>
                    <a:pt x="0" y="391"/>
                    <a:pt x="86" y="477"/>
                  </a:cubicBezTo>
                  <a:cubicBezTo>
                    <a:pt x="101" y="492"/>
                    <a:pt x="101" y="492"/>
                    <a:pt x="101" y="492"/>
                  </a:cubicBezTo>
                  <a:cubicBezTo>
                    <a:pt x="491" y="102"/>
                    <a:pt x="491" y="102"/>
                    <a:pt x="491" y="102"/>
                  </a:cubicBezTo>
                  <a:lnTo>
                    <a:pt x="475" y="87"/>
                  </a:lnTo>
                  <a:close/>
                </a:path>
              </a:pathLst>
            </a:custGeom>
            <a:solidFill>
              <a:srgbClr val="F53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478463" y="641351"/>
              <a:ext cx="1849438" cy="1847850"/>
            </a:xfrm>
            <a:custGeom>
              <a:avLst/>
              <a:gdLst>
                <a:gd name="T0" fmla="*/ 226082518 w 492"/>
                <a:gd name="T1" fmla="*/ 1227220282 h 492"/>
                <a:gd name="T2" fmla="*/ 2147483647 w 492"/>
                <a:gd name="T3" fmla="*/ 1227220282 h 492"/>
                <a:gd name="T4" fmla="*/ 2147483647 w 492"/>
                <a:gd name="T5" fmla="*/ 2147483647 h 492"/>
                <a:gd name="T6" fmla="*/ 2147483647 w 492"/>
                <a:gd name="T7" fmla="*/ 2147483647 h 492"/>
                <a:gd name="T8" fmla="*/ 2147483647 w 492"/>
                <a:gd name="T9" fmla="*/ 2147483647 h 492"/>
                <a:gd name="T10" fmla="*/ 0 w 492"/>
                <a:gd name="T11" fmla="*/ 1438810375 h 492"/>
                <a:gd name="T12" fmla="*/ 226082518 w 492"/>
                <a:gd name="T13" fmla="*/ 1227220282 h 4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2" h="492">
                  <a:moveTo>
                    <a:pt x="16" y="87"/>
                  </a:moveTo>
                  <a:cubicBezTo>
                    <a:pt x="102" y="0"/>
                    <a:pt x="241" y="0"/>
                    <a:pt x="327" y="87"/>
                  </a:cubicBezTo>
                  <a:cubicBezTo>
                    <a:pt x="405" y="165"/>
                    <a:pt x="405" y="165"/>
                    <a:pt x="405" y="165"/>
                  </a:cubicBezTo>
                  <a:cubicBezTo>
                    <a:pt x="492" y="251"/>
                    <a:pt x="492" y="391"/>
                    <a:pt x="406" y="477"/>
                  </a:cubicBezTo>
                  <a:cubicBezTo>
                    <a:pt x="390" y="492"/>
                    <a:pt x="390" y="492"/>
                    <a:pt x="390" y="492"/>
                  </a:cubicBezTo>
                  <a:cubicBezTo>
                    <a:pt x="0" y="102"/>
                    <a:pt x="0" y="102"/>
                    <a:pt x="0" y="102"/>
                  </a:cubicBezTo>
                  <a:lnTo>
                    <a:pt x="16" y="87"/>
                  </a:lnTo>
                  <a:close/>
                </a:path>
              </a:pathLst>
            </a:custGeom>
            <a:solidFill>
              <a:srgbClr val="F53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186238" y="636588"/>
              <a:ext cx="758825" cy="233363"/>
            </a:xfrm>
            <a:custGeom>
              <a:avLst/>
              <a:gdLst>
                <a:gd name="T0" fmla="*/ 2147483647 w 202"/>
                <a:gd name="T1" fmla="*/ 439181638 h 62"/>
                <a:gd name="T2" fmla="*/ 2147483647 w 202"/>
                <a:gd name="T3" fmla="*/ 878359512 h 62"/>
                <a:gd name="T4" fmla="*/ 437462613 w 202"/>
                <a:gd name="T5" fmla="*/ 878359512 h 62"/>
                <a:gd name="T6" fmla="*/ 0 w 202"/>
                <a:gd name="T7" fmla="*/ 439181638 h 62"/>
                <a:gd name="T8" fmla="*/ 437462613 w 202"/>
                <a:gd name="T9" fmla="*/ 0 h 62"/>
                <a:gd name="T10" fmla="*/ 2147483647 w 202"/>
                <a:gd name="T11" fmla="*/ 0 h 62"/>
                <a:gd name="T12" fmla="*/ 2147483647 w 202"/>
                <a:gd name="T13" fmla="*/ 439181638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2" h="62">
                  <a:moveTo>
                    <a:pt x="202" y="31"/>
                  </a:moveTo>
                  <a:cubicBezTo>
                    <a:pt x="202" y="48"/>
                    <a:pt x="188" y="62"/>
                    <a:pt x="17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88" y="0"/>
                    <a:pt x="202" y="14"/>
                    <a:pt x="202" y="3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452938" y="715963"/>
              <a:ext cx="225425" cy="722313"/>
            </a:xfrm>
            <a:custGeom>
              <a:avLst/>
              <a:gdLst>
                <a:gd name="T0" fmla="*/ 846940510 w 60"/>
                <a:gd name="T1" fmla="*/ 2147483647 h 192"/>
                <a:gd name="T2" fmla="*/ 423472134 w 60"/>
                <a:gd name="T3" fmla="*/ 2147483647 h 192"/>
                <a:gd name="T4" fmla="*/ 0 w 60"/>
                <a:gd name="T5" fmla="*/ 2147483647 h 192"/>
                <a:gd name="T6" fmla="*/ 0 w 60"/>
                <a:gd name="T7" fmla="*/ 424588372 h 192"/>
                <a:gd name="T8" fmla="*/ 423472134 w 60"/>
                <a:gd name="T9" fmla="*/ 0 h 192"/>
                <a:gd name="T10" fmla="*/ 846940510 w 60"/>
                <a:gd name="T11" fmla="*/ 424588372 h 192"/>
                <a:gd name="T12" fmla="*/ 846940510 w 60"/>
                <a:gd name="T13" fmla="*/ 2147483647 h 1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92">
                  <a:moveTo>
                    <a:pt x="60" y="162"/>
                  </a:moveTo>
                  <a:cubicBezTo>
                    <a:pt x="60" y="179"/>
                    <a:pt x="47" y="192"/>
                    <a:pt x="30" y="192"/>
                  </a:cubicBezTo>
                  <a:cubicBezTo>
                    <a:pt x="14" y="192"/>
                    <a:pt x="0" y="179"/>
                    <a:pt x="0" y="16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1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025776" y="5397501"/>
              <a:ext cx="458788" cy="541338"/>
            </a:xfrm>
            <a:custGeom>
              <a:avLst/>
              <a:gdLst>
                <a:gd name="T0" fmla="*/ 728326744 w 289"/>
                <a:gd name="T1" fmla="*/ 0 h 341"/>
                <a:gd name="T2" fmla="*/ 0 w 289"/>
                <a:gd name="T3" fmla="*/ 859374869 h 341"/>
                <a:gd name="T4" fmla="*/ 728326744 w 289"/>
                <a:gd name="T5" fmla="*/ 0 h 3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9" h="341">
                  <a:moveTo>
                    <a:pt x="289" y="0"/>
                  </a:moveTo>
                  <a:lnTo>
                    <a:pt x="0" y="341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3025776" y="5397501"/>
              <a:ext cx="458788" cy="541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706688" y="5078413"/>
              <a:ext cx="1096963" cy="1143000"/>
            </a:xfrm>
            <a:custGeom>
              <a:avLst/>
              <a:gdLst>
                <a:gd name="T0" fmla="*/ 508066678 w 292"/>
                <a:gd name="T1" fmla="*/ 2147483647 h 304"/>
                <a:gd name="T2" fmla="*/ 381051887 w 292"/>
                <a:gd name="T3" fmla="*/ 2147483647 h 304"/>
                <a:gd name="T4" fmla="*/ 2102832990 w 292"/>
                <a:gd name="T5" fmla="*/ 508916990 h 304"/>
                <a:gd name="T6" fmla="*/ 2147483647 w 292"/>
                <a:gd name="T7" fmla="*/ 381686803 h 304"/>
                <a:gd name="T8" fmla="*/ 2147483647 w 292"/>
                <a:gd name="T9" fmla="*/ 1894304428 h 304"/>
                <a:gd name="T10" fmla="*/ 2018152706 w 292"/>
                <a:gd name="T11" fmla="*/ 2147483647 h 304"/>
                <a:gd name="T12" fmla="*/ 1199600418 w 292"/>
                <a:gd name="T13" fmla="*/ 2147483647 h 304"/>
                <a:gd name="T14" fmla="*/ 508066678 w 292"/>
                <a:gd name="T15" fmla="*/ 2147483647 h 3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2" h="304">
                  <a:moveTo>
                    <a:pt x="36" y="286"/>
                  </a:moveTo>
                  <a:cubicBezTo>
                    <a:pt x="4" y="259"/>
                    <a:pt x="0" y="211"/>
                    <a:pt x="27" y="179"/>
                  </a:cubicBezTo>
                  <a:cubicBezTo>
                    <a:pt x="149" y="36"/>
                    <a:pt x="149" y="36"/>
                    <a:pt x="149" y="36"/>
                  </a:cubicBezTo>
                  <a:cubicBezTo>
                    <a:pt x="176" y="4"/>
                    <a:pt x="224" y="0"/>
                    <a:pt x="256" y="27"/>
                  </a:cubicBezTo>
                  <a:cubicBezTo>
                    <a:pt x="288" y="55"/>
                    <a:pt x="292" y="102"/>
                    <a:pt x="265" y="134"/>
                  </a:cubicBezTo>
                  <a:cubicBezTo>
                    <a:pt x="143" y="278"/>
                    <a:pt x="143" y="278"/>
                    <a:pt x="143" y="278"/>
                  </a:cubicBezTo>
                  <a:cubicBezTo>
                    <a:pt x="128" y="295"/>
                    <a:pt x="106" y="304"/>
                    <a:pt x="85" y="304"/>
                  </a:cubicBezTo>
                  <a:cubicBezTo>
                    <a:pt x="68" y="304"/>
                    <a:pt x="50" y="298"/>
                    <a:pt x="36" y="28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648326" y="5397501"/>
              <a:ext cx="458788" cy="541338"/>
            </a:xfrm>
            <a:custGeom>
              <a:avLst/>
              <a:gdLst>
                <a:gd name="T0" fmla="*/ 0 w 289"/>
                <a:gd name="T1" fmla="*/ 0 h 341"/>
                <a:gd name="T2" fmla="*/ 728326744 w 289"/>
                <a:gd name="T3" fmla="*/ 859374869 h 341"/>
                <a:gd name="T4" fmla="*/ 0 w 289"/>
                <a:gd name="T5" fmla="*/ 0 h 3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9" h="341">
                  <a:moveTo>
                    <a:pt x="0" y="0"/>
                  </a:moveTo>
                  <a:lnTo>
                    <a:pt x="289" y="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5648326" y="5397501"/>
              <a:ext cx="458788" cy="541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329238" y="5078413"/>
              <a:ext cx="1096963" cy="1143000"/>
            </a:xfrm>
            <a:custGeom>
              <a:avLst/>
              <a:gdLst>
                <a:gd name="T0" fmla="*/ 2102832990 w 292"/>
                <a:gd name="T1" fmla="*/ 2147483647 h 304"/>
                <a:gd name="T2" fmla="*/ 381051887 w 292"/>
                <a:gd name="T3" fmla="*/ 1894304428 h 304"/>
                <a:gd name="T4" fmla="*/ 508066678 w 292"/>
                <a:gd name="T5" fmla="*/ 381686803 h 304"/>
                <a:gd name="T6" fmla="*/ 2018152706 w 292"/>
                <a:gd name="T7" fmla="*/ 508916990 h 304"/>
                <a:gd name="T8" fmla="*/ 2147483647 w 292"/>
                <a:gd name="T9" fmla="*/ 2147483647 h 304"/>
                <a:gd name="T10" fmla="*/ 2147483647 w 292"/>
                <a:gd name="T11" fmla="*/ 2147483647 h 304"/>
                <a:gd name="T12" fmla="*/ 2147483647 w 292"/>
                <a:gd name="T13" fmla="*/ 2147483647 h 304"/>
                <a:gd name="T14" fmla="*/ 2102832990 w 292"/>
                <a:gd name="T15" fmla="*/ 2147483647 h 3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2" h="304">
                  <a:moveTo>
                    <a:pt x="149" y="278"/>
                  </a:moveTo>
                  <a:cubicBezTo>
                    <a:pt x="27" y="134"/>
                    <a:pt x="27" y="134"/>
                    <a:pt x="27" y="134"/>
                  </a:cubicBezTo>
                  <a:cubicBezTo>
                    <a:pt x="0" y="102"/>
                    <a:pt x="4" y="55"/>
                    <a:pt x="36" y="27"/>
                  </a:cubicBezTo>
                  <a:cubicBezTo>
                    <a:pt x="68" y="0"/>
                    <a:pt x="116" y="4"/>
                    <a:pt x="143" y="36"/>
                  </a:cubicBezTo>
                  <a:cubicBezTo>
                    <a:pt x="265" y="179"/>
                    <a:pt x="265" y="179"/>
                    <a:pt x="265" y="179"/>
                  </a:cubicBezTo>
                  <a:cubicBezTo>
                    <a:pt x="292" y="211"/>
                    <a:pt x="288" y="259"/>
                    <a:pt x="256" y="286"/>
                  </a:cubicBezTo>
                  <a:cubicBezTo>
                    <a:pt x="242" y="298"/>
                    <a:pt x="224" y="304"/>
                    <a:pt x="207" y="304"/>
                  </a:cubicBezTo>
                  <a:cubicBezTo>
                    <a:pt x="186" y="304"/>
                    <a:pt x="164" y="295"/>
                    <a:pt x="149" y="27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892801" y="3508376"/>
              <a:ext cx="511175" cy="1016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728913" y="3508376"/>
              <a:ext cx="511175" cy="1016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4518026" y="1719263"/>
              <a:ext cx="96838" cy="511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4518026" y="4886326"/>
              <a:ext cx="96838" cy="511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4438651" y="3379788"/>
              <a:ext cx="304800" cy="304800"/>
            </a:xfrm>
            <a:custGeom>
              <a:avLst/>
              <a:gdLst>
                <a:gd name="T0" fmla="*/ 368157007 w 81"/>
                <a:gd name="T1" fmla="*/ 580553689 h 81"/>
                <a:gd name="T2" fmla="*/ 580553689 w 81"/>
                <a:gd name="T3" fmla="*/ 778794104 h 81"/>
                <a:gd name="T4" fmla="*/ 778794104 w 81"/>
                <a:gd name="T5" fmla="*/ 580553689 h 81"/>
                <a:gd name="T6" fmla="*/ 580553689 w 81"/>
                <a:gd name="T7" fmla="*/ 382317037 h 81"/>
                <a:gd name="T8" fmla="*/ 368157007 w 81"/>
                <a:gd name="T9" fmla="*/ 580553689 h 81"/>
                <a:gd name="T10" fmla="*/ 0 w 81"/>
                <a:gd name="T11" fmla="*/ 580553689 h 81"/>
                <a:gd name="T12" fmla="*/ 580553689 w 81"/>
                <a:gd name="T13" fmla="*/ 0 h 81"/>
                <a:gd name="T14" fmla="*/ 1146951111 w 81"/>
                <a:gd name="T15" fmla="*/ 580553689 h 81"/>
                <a:gd name="T16" fmla="*/ 580553689 w 81"/>
                <a:gd name="T17" fmla="*/ 1146951111 h 81"/>
                <a:gd name="T18" fmla="*/ 0 w 81"/>
                <a:gd name="T19" fmla="*/ 580553689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" h="81">
                  <a:moveTo>
                    <a:pt x="26" y="41"/>
                  </a:moveTo>
                  <a:cubicBezTo>
                    <a:pt x="27" y="49"/>
                    <a:pt x="33" y="55"/>
                    <a:pt x="41" y="55"/>
                  </a:cubicBezTo>
                  <a:cubicBezTo>
                    <a:pt x="48" y="55"/>
                    <a:pt x="55" y="49"/>
                    <a:pt x="55" y="41"/>
                  </a:cubicBezTo>
                  <a:cubicBezTo>
                    <a:pt x="55" y="33"/>
                    <a:pt x="48" y="27"/>
                    <a:pt x="41" y="27"/>
                  </a:cubicBezTo>
                  <a:cubicBezTo>
                    <a:pt x="33" y="27"/>
                    <a:pt x="27" y="33"/>
                    <a:pt x="26" y="41"/>
                  </a:cubicBezTo>
                  <a:moveTo>
                    <a:pt x="0" y="41"/>
                  </a:move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1" y="18"/>
                    <a:pt x="81" y="41"/>
                  </a:cubicBezTo>
                  <a:cubicBezTo>
                    <a:pt x="81" y="63"/>
                    <a:pt x="63" y="81"/>
                    <a:pt x="41" y="81"/>
                  </a:cubicBezTo>
                  <a:cubicBezTo>
                    <a:pt x="18" y="81"/>
                    <a:pt x="0" y="63"/>
                    <a:pt x="0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021138" y="2406651"/>
              <a:ext cx="609600" cy="1101725"/>
            </a:xfrm>
            <a:custGeom>
              <a:avLst/>
              <a:gdLst>
                <a:gd name="T0" fmla="*/ 967740000 w 384"/>
                <a:gd name="T1" fmla="*/ 1628020938 h 694"/>
                <a:gd name="T2" fmla="*/ 841732188 w 384"/>
                <a:gd name="T3" fmla="*/ 1688504688 h 694"/>
                <a:gd name="T4" fmla="*/ 723285638 w 384"/>
                <a:gd name="T5" fmla="*/ 1748988438 h 694"/>
                <a:gd name="T6" fmla="*/ 0 w 384"/>
                <a:gd name="T7" fmla="*/ 0 h 694"/>
                <a:gd name="T8" fmla="*/ 967740000 w 384"/>
                <a:gd name="T9" fmla="*/ 1628020938 h 6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694">
                  <a:moveTo>
                    <a:pt x="384" y="646"/>
                  </a:moveTo>
                  <a:lnTo>
                    <a:pt x="334" y="670"/>
                  </a:lnTo>
                  <a:lnTo>
                    <a:pt x="287" y="694"/>
                  </a:lnTo>
                  <a:lnTo>
                    <a:pt x="0" y="0"/>
                  </a:lnTo>
                  <a:lnTo>
                    <a:pt x="384" y="6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603751" y="3552826"/>
              <a:ext cx="976313" cy="1239838"/>
            </a:xfrm>
            <a:custGeom>
              <a:avLst/>
              <a:gdLst>
                <a:gd name="T0" fmla="*/ 0 w 615"/>
                <a:gd name="T1" fmla="*/ 126007863 h 781"/>
                <a:gd name="T2" fmla="*/ 78125678 w 615"/>
                <a:gd name="T3" fmla="*/ 65524089 h 781"/>
                <a:gd name="T4" fmla="*/ 156249768 w 615"/>
                <a:gd name="T5" fmla="*/ 0 h 781"/>
                <a:gd name="T6" fmla="*/ 1549897681 w 615"/>
                <a:gd name="T7" fmla="*/ 1968243619 h 781"/>
                <a:gd name="T8" fmla="*/ 0 w 615"/>
                <a:gd name="T9" fmla="*/ 126007863 h 7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5" h="781">
                  <a:moveTo>
                    <a:pt x="0" y="50"/>
                  </a:moveTo>
                  <a:lnTo>
                    <a:pt x="31" y="26"/>
                  </a:lnTo>
                  <a:lnTo>
                    <a:pt x="62" y="0"/>
                  </a:lnTo>
                  <a:lnTo>
                    <a:pt x="615" y="781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b="1">
                <a:latin typeface="산돌명조B" pitchFamily="18" charset="-127"/>
                <a:ea typeface="산돌명조B" pitchFamily="18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5246952" y="4591149"/>
            <a:ext cx="3024336" cy="782067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40</a:t>
            </a:r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</a:t>
            </a:r>
            <a:r>
              <a:rPr lang="en-US" altLang="ko-KR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-12384" y="5445224"/>
            <a:ext cx="9156384" cy="139051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신명기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정육면체 25"/>
          <p:cNvSpPr/>
          <p:nvPr/>
        </p:nvSpPr>
        <p:spPr>
          <a:xfrm>
            <a:off x="467544" y="3638168"/>
            <a:ext cx="3096344" cy="1601916"/>
          </a:xfrm>
          <a:prstGeom prst="cube">
            <a:avLst/>
          </a:prstGeom>
          <a:solidFill>
            <a:schemeClr val="accent3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어떤 분인지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정육면체 26"/>
          <p:cNvSpPr/>
          <p:nvPr/>
        </p:nvSpPr>
        <p:spPr>
          <a:xfrm>
            <a:off x="467544" y="2403148"/>
            <a:ext cx="3096344" cy="1601916"/>
          </a:xfrm>
          <a:prstGeom prst="cube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관계유지는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정육면체 27"/>
          <p:cNvSpPr/>
          <p:nvPr/>
        </p:nvSpPr>
        <p:spPr>
          <a:xfrm>
            <a:off x="467544" y="1196752"/>
            <a:ext cx="3096344" cy="1601916"/>
          </a:xfrm>
          <a:prstGeom prst="cube">
            <a:avLst/>
          </a:prstGeom>
          <a:solidFill>
            <a:schemeClr val="accent4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충만한 삶을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누리는 방법은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37338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-12384" y="5445224"/>
            <a:ext cx="9156384" cy="139051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모세를 통해 이스라엘 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세대가 약속의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땅에서 신실하게 살아갈 수 있는 가르침을 주신다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12776"/>
            <a:ext cx="3064383" cy="3127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그림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89" y="1033057"/>
            <a:ext cx="2388587" cy="1077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115616" y="1052736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86103" y="2348880"/>
            <a:ext cx="2557705" cy="93610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554822" y="3429000"/>
            <a:ext cx="2557705" cy="936104"/>
          </a:xfrm>
          <a:prstGeom prst="rect">
            <a:avLst/>
          </a:prstGeom>
          <a:solidFill>
            <a:schemeClr val="accent3">
              <a:alpha val="78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사랑의 증명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6463895" y="1401514"/>
            <a:ext cx="2557705" cy="936104"/>
          </a:xfrm>
          <a:prstGeom prst="rect">
            <a:avLst/>
          </a:prstGeom>
          <a:solidFill>
            <a:srgbClr val="7030A0">
              <a:alpha val="78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역사의 증명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196223" y="2350627"/>
            <a:ext cx="2557705" cy="936104"/>
          </a:xfrm>
          <a:prstGeom prst="rect">
            <a:avLst/>
          </a:prstGeom>
          <a:solidFill>
            <a:srgbClr val="C00000">
              <a:alpha val="78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동기부여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6306954" y="3588720"/>
            <a:ext cx="2557705" cy="936104"/>
          </a:xfrm>
          <a:prstGeom prst="rect">
            <a:avLst/>
          </a:prstGeom>
          <a:solidFill>
            <a:srgbClr val="FFC000">
              <a:alpha val="78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생명의 길과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1833674" y="1052736"/>
            <a:ext cx="6194710" cy="5400600"/>
          </a:xfrm>
          <a:prstGeom prst="ellipse">
            <a:avLst/>
          </a:prstGeom>
          <a:solidFill>
            <a:schemeClr val="accent4">
              <a:lumMod val="75000"/>
              <a:alpha val="8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인간이 풍요롭고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충만하게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 수 있는 길은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</a:t>
            </a:r>
            <a:endParaRPr lang="en-US" altLang="ko-KR" sz="4400" b="1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가운데서만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가능하다</a:t>
            </a:r>
            <a:r>
              <a:rPr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4406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-12384" y="5445224"/>
            <a:ext cx="9156384" cy="139051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모세를 통해 이스라엘 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세대가 약속의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땅에서 신실하게 살아갈 수 있는 가르침을 주신다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12776"/>
            <a:ext cx="3064383" cy="3127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그림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89" y="1033057"/>
            <a:ext cx="2388587" cy="1077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115616" y="1052736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86103" y="2348880"/>
            <a:ext cx="2557705" cy="936104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554822" y="3429000"/>
            <a:ext cx="2557705" cy="936104"/>
          </a:xfrm>
          <a:prstGeom prst="rect">
            <a:avLst/>
          </a:prstGeom>
          <a:solidFill>
            <a:schemeClr val="accent3">
              <a:alpha val="78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사랑의 증명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6463895" y="1401514"/>
            <a:ext cx="2557705" cy="936104"/>
          </a:xfrm>
          <a:prstGeom prst="rect">
            <a:avLst/>
          </a:prstGeom>
          <a:solidFill>
            <a:srgbClr val="7030A0">
              <a:alpha val="78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역사의 증명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196223" y="2350627"/>
            <a:ext cx="2557705" cy="936104"/>
          </a:xfrm>
          <a:prstGeom prst="rect">
            <a:avLst/>
          </a:prstGeom>
          <a:solidFill>
            <a:srgbClr val="C00000">
              <a:alpha val="78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동기부여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6306954" y="3588720"/>
            <a:ext cx="2557705" cy="936104"/>
          </a:xfrm>
          <a:prstGeom prst="rect">
            <a:avLst/>
          </a:prstGeom>
          <a:solidFill>
            <a:srgbClr val="FFC000">
              <a:alpha val="78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생명의 길과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1833674" y="1052736"/>
            <a:ext cx="6194710" cy="5400600"/>
          </a:xfrm>
          <a:prstGeom prst="ellipse">
            <a:avLst/>
          </a:prstGeom>
          <a:solidFill>
            <a:schemeClr val="accent4">
              <a:lumMod val="75000"/>
              <a:alpha val="8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인간이 풍요롭고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충만하게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 수 있는 길은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</a:t>
            </a:r>
            <a:endParaRPr lang="en-US" altLang="ko-KR" sz="4400" b="1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가운데서만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가능하다</a:t>
            </a:r>
            <a:r>
              <a:rPr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</a:p>
        </p:txBody>
      </p:sp>
      <p:sp>
        <p:nvSpPr>
          <p:cNvPr id="12" name="모서리가 둥근 사각형 설명선 11"/>
          <p:cNvSpPr/>
          <p:nvPr/>
        </p:nvSpPr>
        <p:spPr>
          <a:xfrm>
            <a:off x="2212268" y="1900868"/>
            <a:ext cx="5832648" cy="1600140"/>
          </a:xfrm>
          <a:prstGeom prst="wedgeRoundRectCallout">
            <a:avLst>
              <a:gd name="adj1" fmla="val 4109"/>
              <a:gd name="adj2" fmla="val 6562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관계를 누가</a:t>
            </a:r>
            <a:endParaRPr lang="en-US" altLang="ko-KR" sz="4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보증하는가</a:t>
            </a:r>
            <a:r>
              <a:rPr lang="en-US" altLang="ko-KR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7129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/>
          <p:cNvSpPr/>
          <p:nvPr/>
        </p:nvSpPr>
        <p:spPr>
          <a:xfrm>
            <a:off x="-12384" y="5445224"/>
            <a:ext cx="9156384" cy="139051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8" name="타원 37"/>
          <p:cNvSpPr/>
          <p:nvPr/>
        </p:nvSpPr>
        <p:spPr>
          <a:xfrm>
            <a:off x="1833674" y="1052736"/>
            <a:ext cx="6194710" cy="5400600"/>
          </a:xfrm>
          <a:prstGeom prst="ellipse">
            <a:avLst/>
          </a:prstGeom>
          <a:solidFill>
            <a:schemeClr val="accent4">
              <a:lumMod val="75000"/>
              <a:alpha val="8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인간이 풍요롭고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충만하게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 수 있는 길은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관계</a:t>
            </a:r>
            <a:endParaRPr lang="en-US" altLang="ko-KR" sz="4400" b="1" dirty="0" smtClean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가운데서만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가능하다</a:t>
            </a:r>
            <a:r>
              <a:rPr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</a:p>
        </p:txBody>
      </p:sp>
      <p:sp>
        <p:nvSpPr>
          <p:cNvPr id="12" name="모서리가 둥근 사각형 설명선 11"/>
          <p:cNvSpPr/>
          <p:nvPr/>
        </p:nvSpPr>
        <p:spPr>
          <a:xfrm>
            <a:off x="2212268" y="1900868"/>
            <a:ext cx="5832648" cy="1600140"/>
          </a:xfrm>
          <a:prstGeom prst="wedgeRoundRectCallout">
            <a:avLst>
              <a:gd name="adj1" fmla="val 4109"/>
              <a:gd name="adj2" fmla="val 6562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관계를 누가</a:t>
            </a:r>
            <a:endParaRPr lang="en-US" altLang="ko-KR" sz="4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보증하는가</a:t>
            </a:r>
            <a:r>
              <a:rPr lang="en-US" altLang="ko-KR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3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2880215"/>
            <a:ext cx="3390974" cy="376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009" y="578061"/>
            <a:ext cx="31384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7493363" y="74023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1835696" y="3265082"/>
            <a:ext cx="2026070" cy="11000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0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</p:spTree>
    <p:extLst>
      <p:ext uri="{BB962C8B-B14F-4D97-AF65-F5344CB8AC3E}">
        <p14:creationId xmlns:p14="http://schemas.microsoft.com/office/powerpoint/2010/main" val="631019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모서리가 둥근 사각형 설명선 11"/>
          <p:cNvSpPr/>
          <p:nvPr/>
        </p:nvSpPr>
        <p:spPr>
          <a:xfrm>
            <a:off x="2212268" y="1900868"/>
            <a:ext cx="5832648" cy="1600140"/>
          </a:xfrm>
          <a:prstGeom prst="wedgeRoundRectCallout">
            <a:avLst>
              <a:gd name="adj1" fmla="val 4109"/>
              <a:gd name="adj2" fmla="val 6562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관계를 누가</a:t>
            </a:r>
            <a:endParaRPr lang="en-US" altLang="ko-KR" sz="4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보증하는가</a:t>
            </a:r>
            <a:r>
              <a:rPr lang="en-US" altLang="ko-KR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3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2880215"/>
            <a:ext cx="3390974" cy="376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009" y="578061"/>
            <a:ext cx="31384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7493363" y="74023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1835696" y="3265082"/>
            <a:ext cx="2026070" cy="11000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0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-12384" y="5445224"/>
            <a:ext cx="9156384" cy="139051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명령에 완벽하게 순종한 죄 없는 인간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절대 보장을 책임질 수 있는 사람</a:t>
            </a:r>
          </a:p>
        </p:txBody>
      </p:sp>
    </p:spTree>
    <p:extLst>
      <p:ext uri="{BB962C8B-B14F-4D97-AF65-F5344CB8AC3E}">
        <p14:creationId xmlns:p14="http://schemas.microsoft.com/office/powerpoint/2010/main" val="23202444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-12384" y="5445224"/>
            <a:ext cx="9156384" cy="139051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명령에 완벽하게 순종한 죄 없는 인간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절대 보장을 책임질 수 있는 사람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12776"/>
            <a:ext cx="3064383" cy="3127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3" y="1048820"/>
            <a:ext cx="2832615" cy="127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1403648" y="122652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의미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-39063" y="2326358"/>
            <a:ext cx="3170904" cy="2974850"/>
          </a:xfrm>
          <a:prstGeom prst="rect">
            <a:avLst/>
          </a:prstGeom>
          <a:solidFill>
            <a:srgbClr val="7030A0">
              <a:alpha val="78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 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7:6]</a:t>
            </a: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이제는 우리가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얽매였던 것에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대하여 죽었으므로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율법에서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벗어났으니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196223" y="2326357"/>
            <a:ext cx="2984289" cy="2974851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이러므로 우리가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영의 새로운 것으로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섬길 것이요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조문의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묵은 것으로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아니할지니라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37417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  <p:sp>
        <p:nvSpPr>
          <p:cNvPr id="8" name="순서도: 처리 7"/>
          <p:cNvSpPr/>
          <p:nvPr/>
        </p:nvSpPr>
        <p:spPr>
          <a:xfrm>
            <a:off x="0" y="980728"/>
            <a:ext cx="5724128" cy="5877272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순서도: 처리 8"/>
          <p:cNvSpPr/>
          <p:nvPr/>
        </p:nvSpPr>
        <p:spPr>
          <a:xfrm>
            <a:off x="-12384" y="3789040"/>
            <a:ext cx="5736512" cy="306896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051720" y="4581128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빛</a:t>
            </a:r>
            <a:endParaRPr lang="ko-KR" altLang="en-US" sz="6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907704" y="1916832"/>
            <a:ext cx="194421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어둠</a:t>
            </a:r>
            <a:endParaRPr lang="ko-KR" altLang="en-US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8685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-12384" y="5445224"/>
            <a:ext cx="9156384" cy="139051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어떤 사람의 수고가 당신과</a:t>
            </a:r>
            <a:endParaRPr lang="en-US" altLang="ko-KR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관계를 보장해주는가</a:t>
            </a:r>
            <a:r>
              <a:rPr lang="en-US" altLang="ko-KR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12776"/>
            <a:ext cx="3064383" cy="3127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직사각형 11"/>
          <p:cNvSpPr/>
          <p:nvPr/>
        </p:nvSpPr>
        <p:spPr>
          <a:xfrm>
            <a:off x="-39063" y="2326358"/>
            <a:ext cx="3170904" cy="2974850"/>
          </a:xfrm>
          <a:prstGeom prst="rect">
            <a:avLst/>
          </a:prstGeom>
          <a:solidFill>
            <a:srgbClr val="7030A0">
              <a:alpha val="78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당신과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관계를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이끌고 가는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원동력은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두려움인가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감사인가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196223" y="2326357"/>
            <a:ext cx="2984289" cy="2974851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명령은 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당신을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구속하는가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자유롭게 하는가</a:t>
            </a:r>
            <a:r>
              <a:rPr lang="en-US" altLang="ko-KR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4" name="그림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339" y="551255"/>
            <a:ext cx="31369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7452320" y="700304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</a:p>
        </p:txBody>
      </p:sp>
    </p:spTree>
    <p:extLst>
      <p:ext uri="{BB962C8B-B14F-4D97-AF65-F5344CB8AC3E}">
        <p14:creationId xmlns:p14="http://schemas.microsoft.com/office/powerpoint/2010/main" val="29260827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151" y="923552"/>
            <a:ext cx="3142494" cy="1417323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850398" y="1130194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pic>
        <p:nvPicPr>
          <p:cNvPr id="16" name="Picture 2" descr="C:\Users\USER\AppData\Local\Microsoft\Windows\Temporary Internet Files\Content.IE5\OWDX3TS1\10-commandments-activity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78955"/>
            <a:ext cx="2897708" cy="432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직사각형 16"/>
          <p:cNvSpPr/>
          <p:nvPr/>
        </p:nvSpPr>
        <p:spPr>
          <a:xfrm>
            <a:off x="107504" y="1130194"/>
            <a:ext cx="3312368" cy="3594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043608" y="4658931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51520" y="4509120"/>
            <a:ext cx="1080120" cy="623492"/>
          </a:xfrm>
          <a:prstGeom prst="ellipse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모서리가 둥근 사각형 설명선 19"/>
          <p:cNvSpPr/>
          <p:nvPr/>
        </p:nvSpPr>
        <p:spPr>
          <a:xfrm>
            <a:off x="2915816" y="2780928"/>
            <a:ext cx="5832648" cy="1728192"/>
          </a:xfrm>
          <a:prstGeom prst="wedgeRoundRectCallout">
            <a:avLst>
              <a:gd name="adj1" fmla="val -78252"/>
              <a:gd name="adj2" fmla="val 58232"/>
              <a:gd name="adj3" fmla="val 16667"/>
            </a:avLst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그 분이 친히 약속하고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 M" pitchFamily="18" charset="-127"/>
              <a:ea typeface="산돌명조 M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보장하신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 M" pitchFamily="18" charset="-127"/>
              <a:ea typeface="산돌명조 M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승리의 안식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이 있을 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것이다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사각형 설명선 20"/>
          <p:cNvSpPr/>
          <p:nvPr/>
        </p:nvSpPr>
        <p:spPr>
          <a:xfrm>
            <a:off x="2915816" y="4797152"/>
            <a:ext cx="5832648" cy="1728192"/>
          </a:xfrm>
          <a:prstGeom prst="wedgeRoundRectCallout">
            <a:avLst>
              <a:gd name="adj1" fmla="val -4418"/>
              <a:gd name="adj2" fmla="val -71436"/>
              <a:gd name="adj3" fmla="val 16667"/>
            </a:avLst>
          </a:prstGeom>
          <a:solidFill>
            <a:schemeClr val="bg1"/>
          </a:solidFill>
          <a:ln>
            <a:solidFill>
              <a:srgbClr val="CC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승리는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C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건강한 관계</a:t>
            </a:r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</a:t>
            </a:r>
            <a:endParaRPr lang="en-US" altLang="ko-KR" sz="32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C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전적으로 달려 있다</a:t>
            </a:r>
            <a:endParaRPr lang="ko-KR" altLang="en-US" sz="32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C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22" name="직선 화살표 연결선 21"/>
          <p:cNvCxnSpPr>
            <a:stCxn id="21" idx="1"/>
          </p:cNvCxnSpPr>
          <p:nvPr/>
        </p:nvCxnSpPr>
        <p:spPr>
          <a:xfrm flipH="1" flipV="1">
            <a:off x="1187624" y="5088333"/>
            <a:ext cx="1728192" cy="572915"/>
          </a:xfrm>
          <a:prstGeom prst="straightConnector1">
            <a:avLst/>
          </a:prstGeom>
          <a:ln w="41275">
            <a:solidFill>
              <a:srgbClr val="CC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778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151" y="923552"/>
            <a:ext cx="3142494" cy="1417323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850398" y="1130194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1043608" y="4658931"/>
            <a:ext cx="1872208" cy="42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모서리가 둥근 사각형 설명선 19"/>
          <p:cNvSpPr/>
          <p:nvPr/>
        </p:nvSpPr>
        <p:spPr>
          <a:xfrm>
            <a:off x="2915816" y="2780928"/>
            <a:ext cx="5832648" cy="1728192"/>
          </a:xfrm>
          <a:prstGeom prst="wedgeRoundRectCallout">
            <a:avLst>
              <a:gd name="adj1" fmla="val -78252"/>
              <a:gd name="adj2" fmla="val 58232"/>
              <a:gd name="adj3" fmla="val 16667"/>
            </a:avLst>
          </a:prstGeom>
          <a:solidFill>
            <a:srgbClr val="CC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그 분이 친히 약속하고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 M" pitchFamily="18" charset="-127"/>
              <a:ea typeface="산돌명조 M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보장하신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 M" pitchFamily="18" charset="-127"/>
              <a:ea typeface="산돌명조 M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승리의 안식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이 있을 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것이다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048164" y="4623178"/>
            <a:ext cx="2664296" cy="93030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여호수아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19121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151" y="923552"/>
            <a:ext cx="3142494" cy="1417323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850398" y="1130194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</a:t>
            </a: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2915816" y="2780928"/>
            <a:ext cx="5832648" cy="1728192"/>
          </a:xfrm>
          <a:prstGeom prst="wedgeRoundRectCallout">
            <a:avLst>
              <a:gd name="adj1" fmla="val -78252"/>
              <a:gd name="adj2" fmla="val 58232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 M" pitchFamily="18" charset="-127"/>
              <a:ea typeface="산돌명조 M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 M" pitchFamily="18" charset="-127"/>
              <a:ea typeface="산돌명조 M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승리의 안식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이 있을 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것이다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61811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사각형 설명선 5"/>
          <p:cNvSpPr/>
          <p:nvPr/>
        </p:nvSpPr>
        <p:spPr>
          <a:xfrm>
            <a:off x="2915816" y="2780928"/>
            <a:ext cx="5832648" cy="1728192"/>
          </a:xfrm>
          <a:prstGeom prst="wedgeRoundRectCallout">
            <a:avLst>
              <a:gd name="adj1" fmla="val -78252"/>
              <a:gd name="adj2" fmla="val 58232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 M" pitchFamily="18" charset="-127"/>
              <a:ea typeface="산돌명조 M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 M" pitchFamily="18" charset="-127"/>
              <a:ea typeface="산돌명조 M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승리의 안식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 M" pitchFamily="18" charset="-127"/>
                <a:ea typeface="산돌명조 M" pitchFamily="18" charset="-127"/>
              </a:rPr>
              <a:t>이 있을 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것이다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10" y="992613"/>
            <a:ext cx="2679438" cy="121225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556922" y="1154519"/>
            <a:ext cx="1142870" cy="896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8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79" y="2265042"/>
            <a:ext cx="2892904" cy="32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모서리가 둥근 사각형 설명선 8"/>
          <p:cNvSpPr/>
          <p:nvPr/>
        </p:nvSpPr>
        <p:spPr>
          <a:xfrm>
            <a:off x="3325368" y="836712"/>
            <a:ext cx="5832648" cy="2304256"/>
          </a:xfrm>
          <a:prstGeom prst="wedgeRoundRectCallout">
            <a:avLst>
              <a:gd name="adj1" fmla="val -30336"/>
              <a:gd name="adj2" fmla="val 73448"/>
              <a:gd name="adj3" fmla="val 16667"/>
            </a:avLst>
          </a:prstGeom>
          <a:solidFill>
            <a:srgbClr val="00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장래에 하나님은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아들을 통해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죄와 죄의 영향력에서 건져내고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인도하고 승리로 이끌 것이다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6084168" y="4504150"/>
            <a:ext cx="2087759" cy="18002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우리</a:t>
            </a:r>
            <a:r>
              <a:rPr lang="en-US" altLang="ko-KR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b="1" dirty="0">
              <a:solidFill>
                <a:prstClr val="white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톱니 모양의 오른쪽 화살표 12"/>
          <p:cNvSpPr/>
          <p:nvPr/>
        </p:nvSpPr>
        <p:spPr>
          <a:xfrm>
            <a:off x="5796136" y="5229200"/>
            <a:ext cx="1080120" cy="648072"/>
          </a:xfrm>
          <a:prstGeom prst="notchedRightArrow">
            <a:avLst/>
          </a:prstGeom>
          <a:solidFill>
            <a:srgbClr val="FFC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636369" y="4576065"/>
            <a:ext cx="2087759" cy="1800200"/>
          </a:xfrm>
          <a:prstGeom prst="ellipse">
            <a:avLst/>
          </a:prstGeom>
          <a:solidFill>
            <a:srgbClr val="0066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승리의</a:t>
            </a:r>
            <a:endParaRPr lang="en-US" altLang="ko-KR" sz="2800" b="1" dirty="0" smtClean="0">
              <a:solidFill>
                <a:prstClr val="white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근원이신</a:t>
            </a:r>
            <a:endParaRPr lang="en-US" altLang="ko-KR" sz="2800" b="1" dirty="0" smtClean="0">
              <a:solidFill>
                <a:prstClr val="white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분</a:t>
            </a:r>
            <a:r>
              <a:rPr lang="ko-KR" altLang="en-US" sz="2800" b="1" dirty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께</a:t>
            </a:r>
            <a:endParaRPr lang="en-US" altLang="ko-KR" sz="2800" b="1" dirty="0" smtClean="0">
              <a:solidFill>
                <a:prstClr val="white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집</a:t>
            </a:r>
            <a:r>
              <a:rPr lang="ko-KR" altLang="en-US" sz="2800" b="1" dirty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중</a:t>
            </a:r>
          </a:p>
        </p:txBody>
      </p:sp>
      <p:sp>
        <p:nvSpPr>
          <p:cNvPr id="15" name="톱니 모양의 오른쪽 화살표 14"/>
          <p:cNvSpPr/>
          <p:nvPr/>
        </p:nvSpPr>
        <p:spPr>
          <a:xfrm>
            <a:off x="3203848" y="5229200"/>
            <a:ext cx="1080120" cy="648072"/>
          </a:xfrm>
          <a:prstGeom prst="notchedRightArrow">
            <a:avLst/>
          </a:prstGeom>
          <a:solidFill>
            <a:srgbClr val="FFC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1237609" y="4576065"/>
            <a:ext cx="2087759" cy="18002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이스라엘의</a:t>
            </a:r>
            <a:endParaRPr lang="en-US" altLang="ko-KR" sz="2800" b="1" dirty="0" smtClean="0">
              <a:solidFill>
                <a:prstClr val="white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전투</a:t>
            </a:r>
            <a:endParaRPr lang="ko-KR" altLang="en-US" sz="2800" b="1" dirty="0">
              <a:solidFill>
                <a:prstClr val="white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7" name="직선 화살표 연결선 16"/>
          <p:cNvCxnSpPr/>
          <p:nvPr/>
        </p:nvCxnSpPr>
        <p:spPr>
          <a:xfrm flipH="1" flipV="1">
            <a:off x="6084168" y="1988840"/>
            <a:ext cx="1043879" cy="2515310"/>
          </a:xfrm>
          <a:prstGeom prst="straightConnector1">
            <a:avLst/>
          </a:prstGeom>
          <a:ln w="69850">
            <a:solidFill>
              <a:srgbClr val="FFC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51566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타원 18"/>
          <p:cNvSpPr/>
          <p:nvPr/>
        </p:nvSpPr>
        <p:spPr>
          <a:xfrm>
            <a:off x="6084168" y="4504150"/>
            <a:ext cx="2087759" cy="18002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우리</a:t>
            </a:r>
            <a:r>
              <a:rPr lang="en-US" altLang="ko-KR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b="1" dirty="0">
              <a:solidFill>
                <a:prstClr val="white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1237609" y="4576065"/>
            <a:ext cx="2087759" cy="18002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이스라엘의</a:t>
            </a:r>
            <a:endParaRPr lang="en-US" altLang="ko-KR" sz="2800" b="1" dirty="0" smtClean="0">
              <a:solidFill>
                <a:prstClr val="white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solidFill>
                  <a:prstClr val="white"/>
                </a:solidFill>
                <a:latin typeface="산돌명조B" pitchFamily="18" charset="-127"/>
                <a:ea typeface="산돌명조B" pitchFamily="18" charset="-127"/>
              </a:rPr>
              <a:t>전투</a:t>
            </a:r>
            <a:endParaRPr lang="ko-KR" altLang="en-US" sz="2800" b="1" dirty="0">
              <a:solidFill>
                <a:prstClr val="white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1763688" y="5594210"/>
            <a:ext cx="1052160" cy="715110"/>
          </a:xfrm>
          <a:prstGeom prst="ellipse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2" name="직선 화살표 연결선 21"/>
          <p:cNvCxnSpPr>
            <a:stCxn id="21" idx="6"/>
          </p:cNvCxnSpPr>
          <p:nvPr/>
        </p:nvCxnSpPr>
        <p:spPr>
          <a:xfrm flipV="1">
            <a:off x="2815848" y="5404251"/>
            <a:ext cx="3844384" cy="547514"/>
          </a:xfrm>
          <a:prstGeom prst="straightConnector1">
            <a:avLst/>
          </a:prstGeom>
          <a:ln w="69850">
            <a:solidFill>
              <a:srgbClr val="FFC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그림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764704"/>
            <a:ext cx="3142494" cy="1417323"/>
          </a:xfrm>
          <a:prstGeom prst="rect">
            <a:avLst/>
          </a:prstGeom>
        </p:spPr>
      </p:pic>
      <p:sp>
        <p:nvSpPr>
          <p:cNvPr id="24" name="직사각형 23"/>
          <p:cNvSpPr/>
          <p:nvPr/>
        </p:nvSpPr>
        <p:spPr>
          <a:xfrm>
            <a:off x="7367383" y="914070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미</a:t>
            </a:r>
          </a:p>
        </p:txBody>
      </p:sp>
    </p:spTree>
    <p:extLst>
      <p:ext uri="{BB962C8B-B14F-4D97-AF65-F5344CB8AC3E}">
        <p14:creationId xmlns:p14="http://schemas.microsoft.com/office/powerpoint/2010/main" val="38613535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  <p:pic>
        <p:nvPicPr>
          <p:cNvPr id="12" name="Picture 2" descr="C:\Users\USER\AppData\Local\Microsoft\Windows\Temporary Internet Files\Content.IE5\997OF0NG\Water_cloud_by_Explosive_Pikachu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" y="980728"/>
            <a:ext cx="4572000" cy="308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USER\AppData\Local\Microsoft\Windows\Temporary Internet Files\Content.IE5\997OF0NG\Water_cloud_by_Explosive_Pikachu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" y="4131078"/>
            <a:ext cx="4572000" cy="272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467544" y="2420888"/>
            <a:ext cx="3600399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궁창위의</a:t>
            </a:r>
            <a:r>
              <a:rPr lang="ko-KR" alt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물</a:t>
            </a:r>
            <a:endParaRPr lang="ko-KR" alt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07504" y="5517232"/>
            <a:ext cx="428447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궁창아래의 </a:t>
            </a:r>
            <a:r>
              <a:rPr lang="ko-KR" alt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물</a:t>
            </a:r>
            <a:endParaRPr lang="ko-KR" alt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73162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  <p:pic>
        <p:nvPicPr>
          <p:cNvPr id="10" name="Picture 2" descr="C:\Users\USER\AppData\Local\Microsoft\Windows\Temporary Internet Files\Content.IE5\997OF0NG\%EC%84%B8%EA%B3%84%EC%A7%80%EB%8F%8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4069731"/>
            <a:ext cx="4466336" cy="245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107504" y="5157192"/>
            <a:ext cx="428447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뭍</a:t>
            </a:r>
            <a:endParaRPr lang="ko-KR" altLang="en-US" sz="4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6" name="Picture 2" descr="C:\Users\USER\AppData\Local\Microsoft\Windows\Temporary Internet Files\Content.IE5\997OF0NG\Water_cloud_by_Explosive_Pikachu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" y="980728"/>
            <a:ext cx="4572000" cy="308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직사각형 16"/>
          <p:cNvSpPr/>
          <p:nvPr/>
        </p:nvSpPr>
        <p:spPr>
          <a:xfrm>
            <a:off x="467544" y="2420888"/>
            <a:ext cx="3600399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물</a:t>
            </a:r>
            <a:endParaRPr lang="ko-KR" altLang="en-US" sz="4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1000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처리 6"/>
          <p:cNvSpPr/>
          <p:nvPr/>
        </p:nvSpPr>
        <p:spPr>
          <a:xfrm>
            <a:off x="3419872" y="2276872"/>
            <a:ext cx="5184576" cy="396044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한 사람을 </a:t>
            </a:r>
            <a:r>
              <a:rPr lang="ko-KR" altLang="en-US" sz="60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산돌명조B" pitchFamily="18" charset="-127"/>
                <a:ea typeface="산돌명조B" pitchFamily="18" charset="-127"/>
              </a:rPr>
              <a:t>구별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그를 통해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열방을</a:t>
            </a:r>
            <a:endParaRPr lang="en-US" altLang="ko-K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산돌명조B" pitchFamily="18" charset="-127"/>
                <a:ea typeface="산돌명조B" pitchFamily="18" charset="-127"/>
              </a:rPr>
              <a:t>축복하실 것이다</a:t>
            </a:r>
          </a:p>
        </p:txBody>
      </p:sp>
      <p:pic>
        <p:nvPicPr>
          <p:cNvPr id="13" name="Picture 2" descr="C:\Users\USER\AppData\Local\Microsoft\Windows\Temporary Internet Files\Content.IE5\997OF0NG\%EC%84%B8%EA%B3%84%EC%A7%80%EB%8F%8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4069731"/>
            <a:ext cx="4466336" cy="245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USER\AppData\Local\Microsoft\Windows\Temporary Internet Files\Content.IE5\997OF0NG\Water_cloud_by_Explosive_Pikachu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" y="980728"/>
            <a:ext cx="4572000" cy="308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USER\AppData\Local\Microsoft\Windows\Temporary Internet Files\Content.IE5\O33ADH92\preview_pets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7" y="1909839"/>
            <a:ext cx="1900206" cy="25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USER\AppData\Local\Microsoft\Windows\Temporary Internet Files\Content.IE5\ZG4I3AA2\img_0-33298_codariocalyx_motorius_desmodium_gyrans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883916"/>
            <a:ext cx="2381250" cy="2381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직사각형 20"/>
          <p:cNvSpPr/>
          <p:nvPr/>
        </p:nvSpPr>
        <p:spPr>
          <a:xfrm>
            <a:off x="575556" y="908720"/>
            <a:ext cx="392443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동물과  식물</a:t>
            </a:r>
            <a:endParaRPr lang="ko-KR" altLang="en-US" sz="4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순서도: 처리 21"/>
          <p:cNvSpPr/>
          <p:nvPr/>
        </p:nvSpPr>
        <p:spPr>
          <a:xfrm>
            <a:off x="874511" y="4265166"/>
            <a:ext cx="720080" cy="171946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96418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1333</Words>
  <Application>Microsoft Office PowerPoint</Application>
  <PresentationFormat>화면 슬라이드 쇼(4:3)</PresentationFormat>
  <Paragraphs>611</Paragraphs>
  <Slides>65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65</vt:i4>
      </vt:variant>
    </vt:vector>
  </HeadingPairs>
  <TitlesOfParts>
    <vt:vector size="70" baseType="lpstr">
      <vt:lpstr>맑은 고딕</vt:lpstr>
      <vt:lpstr>산돌명조 M</vt:lpstr>
      <vt:lpstr>산돌명조B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SUSER</cp:lastModifiedBy>
  <cp:revision>18</cp:revision>
  <dcterms:created xsi:type="dcterms:W3CDTF">2015-11-03T06:25:22Z</dcterms:created>
  <dcterms:modified xsi:type="dcterms:W3CDTF">2015-11-05T04:36:14Z</dcterms:modified>
</cp:coreProperties>
</file>