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30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88CF5-B889-43DA-91BE-99DB8442D681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70781-C109-4CF5-8879-0014D246D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61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96482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6661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70563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15785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99077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07629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85040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38168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62006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68838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09697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3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95536" y="3140968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순서도: 수행의 시작/종료 14"/>
          <p:cNvSpPr/>
          <p:nvPr/>
        </p:nvSpPr>
        <p:spPr>
          <a:xfrm>
            <a:off x="1115616" y="3383995"/>
            <a:ext cx="2448272" cy="1098122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사사기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룻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기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95536" y="1196752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강</a:t>
            </a:r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 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모세와 </a:t>
            </a:r>
            <a:r>
              <a:rPr lang="ko-KR" altLang="en-US" sz="40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여호수아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이후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순서도: 수행의 시작/종료 16"/>
          <p:cNvSpPr/>
          <p:nvPr/>
        </p:nvSpPr>
        <p:spPr>
          <a:xfrm>
            <a:off x="5508104" y="3383995"/>
            <a:ext cx="2304256" cy="1098122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왕정시대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49648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80728"/>
            <a:ext cx="9144000" cy="5904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사사 시대에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endParaRPr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4" name="Picture 2" descr="C:\Users\USER\AppData\Local\Microsoft\Windows\Temporary Internet Files\Content.IE5\X13900WI\isr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32856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6732240" y="2132856"/>
            <a:ext cx="201622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나오미와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룻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95536" y="2132856"/>
            <a:ext cx="201622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 사람도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아닌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5536" y="3717032"/>
            <a:ext cx="201622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아무것도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남지 않은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95536" y="5229200"/>
            <a:ext cx="2016224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불확실한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</a:t>
            </a:r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27784" y="4869160"/>
            <a:ext cx="6291814" cy="1656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HeroicExtremeLeftFacing"/>
              <a:lightRig rig="threePt" dir="t"/>
            </a:scene3d>
          </a:bodyPr>
          <a:lstStyle/>
          <a:p>
            <a:r>
              <a:rPr lang="ko-KR" altLang="en-US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 공허함을 채우시고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bg1"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여전히 일하신다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bg1"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65753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USER\AppData\Local\Microsoft\Windows\Temporary Internet Files\Content.IE5\X13900WI\1563914-i-love-autumn-heart-shape-from-falling-leave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70" y="908720"/>
            <a:ext cx="6598158" cy="6598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줄무늬가 있는 오른쪽 화살표 11"/>
          <p:cNvSpPr/>
          <p:nvPr/>
        </p:nvSpPr>
        <p:spPr>
          <a:xfrm>
            <a:off x="-324544" y="3429000"/>
            <a:ext cx="7920880" cy="1584176"/>
          </a:xfrm>
          <a:prstGeom prst="stripedRightArrow">
            <a:avLst/>
          </a:prstGeom>
          <a:solidFill>
            <a:srgbClr val="FF0066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공허함                               풍성함   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987824" y="3068960"/>
            <a:ext cx="2448272" cy="2376264"/>
          </a:xfrm>
          <a:prstGeom prst="rect">
            <a:avLst/>
          </a:prstGeom>
          <a:solidFill>
            <a:srgbClr val="FF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나오미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룻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987824" y="2204864"/>
            <a:ext cx="2448272" cy="813606"/>
          </a:xfrm>
          <a:prstGeom prst="rect">
            <a:avLst/>
          </a:prstGeom>
          <a:solidFill>
            <a:srgbClr val="990099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보아스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241341" y="1700808"/>
            <a:ext cx="1651139" cy="838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NO</a:t>
            </a:r>
            <a:endParaRPr lang="ko-KR" altLang="en-US" sz="48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사각형 설명선 15"/>
          <p:cNvSpPr/>
          <p:nvPr/>
        </p:nvSpPr>
        <p:spPr>
          <a:xfrm>
            <a:off x="4805772" y="764704"/>
            <a:ext cx="4230724" cy="1008112"/>
          </a:xfrm>
          <a:prstGeom prst="wedgeRoundRectCallout">
            <a:avLst>
              <a:gd name="adj1" fmla="val -60465"/>
              <a:gd name="adj2" fmla="val 91394"/>
              <a:gd name="adj3" fmla="val 16667"/>
            </a:avLst>
          </a:prstGeom>
          <a:solidFill>
            <a:schemeClr val="bg1"/>
          </a:solidFill>
          <a:ln>
            <a:solidFill>
              <a:srgbClr val="66006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660066"/>
                  </a:solidFill>
                  <a:prstDash val="solid"/>
                </a:ln>
                <a:solidFill>
                  <a:srgbClr val="99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그는 마지못해 했는가</a:t>
            </a:r>
            <a:r>
              <a:rPr lang="en-US" altLang="ko-KR" sz="3200" dirty="0" smtClean="0">
                <a:ln w="18415" cmpd="sng">
                  <a:solidFill>
                    <a:srgbClr val="660066"/>
                  </a:solidFill>
                  <a:prstDash val="solid"/>
                </a:ln>
                <a:solidFill>
                  <a:srgbClr val="99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rgbClr val="660066"/>
                </a:solidFill>
                <a:prstDash val="solid"/>
              </a:ln>
              <a:solidFill>
                <a:srgbClr val="99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3434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줄무늬가 있는 오른쪽 화살표 11"/>
          <p:cNvSpPr/>
          <p:nvPr/>
        </p:nvSpPr>
        <p:spPr>
          <a:xfrm>
            <a:off x="-324544" y="3429000"/>
            <a:ext cx="7920880" cy="1584176"/>
          </a:xfrm>
          <a:prstGeom prst="stripedRightArrow">
            <a:avLst/>
          </a:prstGeom>
          <a:solidFill>
            <a:srgbClr val="FF0066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공허함                               풍성함   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987824" y="3068960"/>
            <a:ext cx="2448272" cy="2376264"/>
          </a:xfrm>
          <a:prstGeom prst="rect">
            <a:avLst/>
          </a:prstGeom>
          <a:solidFill>
            <a:srgbClr val="FF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나오미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룻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987824" y="2204864"/>
            <a:ext cx="2448272" cy="813606"/>
          </a:xfrm>
          <a:prstGeom prst="rect">
            <a:avLst/>
          </a:prstGeom>
          <a:solidFill>
            <a:srgbClr val="990099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보아스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8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306109"/>
            <a:ext cx="2892904" cy="321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3059832" y="2594141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구름 모양 설명선 10"/>
          <p:cNvSpPr/>
          <p:nvPr/>
        </p:nvSpPr>
        <p:spPr>
          <a:xfrm>
            <a:off x="2771800" y="558062"/>
            <a:ext cx="5544616" cy="2016224"/>
          </a:xfrm>
          <a:prstGeom prst="cloudCallout">
            <a:avLst>
              <a:gd name="adj1" fmla="val -21794"/>
              <a:gd name="adj2" fmla="val 60499"/>
            </a:avLst>
          </a:prstGeom>
          <a:solidFill>
            <a:schemeClr val="bg1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660066"/>
                  </a:solidFill>
                  <a:prstDash val="solid"/>
                </a:ln>
                <a:solidFill>
                  <a:srgbClr val="99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나오미가</a:t>
            </a:r>
            <a:r>
              <a:rPr lang="ko-KR" altLang="en-US" sz="2400" dirty="0" smtClean="0">
                <a:ln w="18415" cmpd="sng">
                  <a:solidFill>
                    <a:srgbClr val="660066"/>
                  </a:solidFill>
                  <a:prstDash val="solid"/>
                </a:ln>
                <a:solidFill>
                  <a:srgbClr val="99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자기 힘으로는</a:t>
            </a:r>
            <a:endParaRPr lang="en-US" altLang="ko-KR" sz="2400" dirty="0" smtClean="0">
              <a:ln w="18415" cmpd="sng">
                <a:solidFill>
                  <a:srgbClr val="660066"/>
                </a:solidFill>
                <a:prstDash val="solid"/>
              </a:ln>
              <a:solidFill>
                <a:srgbClr val="99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660066"/>
                  </a:solidFill>
                  <a:prstDash val="solid"/>
                </a:ln>
                <a:solidFill>
                  <a:srgbClr val="99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스스로 구원할 수 없었듯이</a:t>
            </a:r>
            <a:endParaRPr lang="en-US" altLang="ko-KR" sz="2400" dirty="0" smtClean="0">
              <a:ln w="18415" cmpd="sng">
                <a:solidFill>
                  <a:srgbClr val="660066"/>
                </a:solidFill>
                <a:prstDash val="solid"/>
              </a:ln>
              <a:solidFill>
                <a:srgbClr val="99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660066"/>
                  </a:solidFill>
                  <a:prstDash val="solid"/>
                </a:ln>
                <a:solidFill>
                  <a:srgbClr val="99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우리도 우리 구원에 </a:t>
            </a:r>
            <a:endParaRPr lang="en-US" altLang="ko-KR" sz="2400" dirty="0" smtClean="0">
              <a:ln w="18415" cmpd="sng">
                <a:solidFill>
                  <a:srgbClr val="660066"/>
                </a:solidFill>
                <a:prstDash val="solid"/>
              </a:ln>
              <a:solidFill>
                <a:srgbClr val="99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660066"/>
                  </a:solidFill>
                  <a:prstDash val="solid"/>
                </a:ln>
                <a:solidFill>
                  <a:srgbClr val="99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아무 힘을 발휘할 수 없다</a:t>
            </a:r>
            <a:endParaRPr lang="en-US" altLang="ko-KR" sz="2400" dirty="0" smtClean="0">
              <a:ln w="18415" cmpd="sng">
                <a:solidFill>
                  <a:srgbClr val="660066"/>
                </a:solidFill>
                <a:prstDash val="solid"/>
              </a:ln>
              <a:solidFill>
                <a:srgbClr val="99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46933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2987824" y="3068960"/>
            <a:ext cx="2448272" cy="2376264"/>
          </a:xfrm>
          <a:prstGeom prst="rect">
            <a:avLst/>
          </a:prstGeom>
          <a:solidFill>
            <a:srgbClr val="FF0066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나오미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룻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987824" y="2204864"/>
            <a:ext cx="2448272" cy="813606"/>
          </a:xfrm>
          <a:prstGeom prst="rect">
            <a:avLst/>
          </a:prstGeom>
          <a:solidFill>
            <a:srgbClr val="990099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보아스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5148064" y="2692132"/>
            <a:ext cx="1080120" cy="961349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오벳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012160" y="2687870"/>
            <a:ext cx="1296144" cy="1224136"/>
          </a:xfrm>
          <a:prstGeom prst="ellipse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7020272" y="2869849"/>
            <a:ext cx="1707740" cy="1567263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60004" y="989185"/>
            <a:ext cx="8116452" cy="1152128"/>
          </a:xfrm>
          <a:prstGeom prst="rect">
            <a:avLst/>
          </a:prstGeom>
          <a:solidFill>
            <a:srgbClr val="990099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내가 온 것은 양으로 생명을 얻게 하고 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풍성히 얻게 하려는 것이라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 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10:10)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25792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타원 7"/>
          <p:cNvSpPr/>
          <p:nvPr/>
        </p:nvSpPr>
        <p:spPr>
          <a:xfrm>
            <a:off x="7020272" y="2717376"/>
            <a:ext cx="1707740" cy="1567263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9" name="Picture 2" descr="C:\Users\USER\AppData\Local\Microsoft\Windows\Temporary Internet Files\Content.IE5\OWDX3TS1\Untitled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43587"/>
            <a:ext cx="2529631" cy="219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2925167" y="1156520"/>
            <a:ext cx="3303017" cy="760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환경은 늘 변한다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925167" y="1876600"/>
            <a:ext cx="3807073" cy="760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환경은 믿을 게 못 된다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915816" y="2132856"/>
            <a:ext cx="3807073" cy="2952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당신이 풍성한 삶을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살려고 의지하는 것들이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오히려 당신을 공허하게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만들고 있지는 않은가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오른쪽 화살표 18"/>
          <p:cNvSpPr/>
          <p:nvPr/>
        </p:nvSpPr>
        <p:spPr>
          <a:xfrm>
            <a:off x="2986612" y="4428655"/>
            <a:ext cx="4969764" cy="1160585"/>
          </a:xfrm>
          <a:prstGeom prst="rightArrow">
            <a:avLst/>
          </a:prstGeom>
          <a:solidFill>
            <a:srgbClr val="990099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 만족과 지속력은</a:t>
            </a:r>
            <a:r>
              <a:rPr lang="en-US" altLang="ko-KR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5383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18" grpId="0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ctrTitle"/>
          </p:nvPr>
        </p:nvSpPr>
        <p:spPr>
          <a:xfrm>
            <a:off x="761881" y="2168748"/>
            <a:ext cx="7772400" cy="14700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3" name="부제목 2"/>
          <p:cNvSpPr>
            <a:spLocks noGrp="1"/>
          </p:cNvSpPr>
          <p:nvPr>
            <p:ph type="subTitle" idx="1"/>
          </p:nvPr>
        </p:nvSpPr>
        <p:spPr>
          <a:xfrm>
            <a:off x="1447681" y="4576552"/>
            <a:ext cx="6400800" cy="1752600"/>
          </a:xfrm>
        </p:spPr>
        <p:txBody>
          <a:bodyPr/>
          <a:lstStyle/>
          <a:p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4490866" y="361292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5" name="자유형 14"/>
          <p:cNvSpPr/>
          <p:nvPr/>
        </p:nvSpPr>
        <p:spPr>
          <a:xfrm rot="3775985">
            <a:off x="3655189" y="3665021"/>
            <a:ext cx="1413945" cy="144122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90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prstClr val="white"/>
              </a:solidFill>
            </a:endParaRPr>
          </a:p>
        </p:txBody>
      </p:sp>
      <p:sp>
        <p:nvSpPr>
          <p:cNvPr id="16" name="자유형 15"/>
          <p:cNvSpPr/>
          <p:nvPr/>
        </p:nvSpPr>
        <p:spPr>
          <a:xfrm rot="548833">
            <a:off x="6488858" y="2577831"/>
            <a:ext cx="1834404" cy="1869797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C00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7" name="자유형 16"/>
          <p:cNvSpPr/>
          <p:nvPr/>
        </p:nvSpPr>
        <p:spPr>
          <a:xfrm rot="19256675">
            <a:off x="5218318" y="2351028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 rot="1191905">
            <a:off x="3524131" y="5224682"/>
            <a:ext cx="936915" cy="8171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6600"/>
              </a:gs>
              <a:gs pos="100000">
                <a:srgbClr val="FF0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 rot="5063440">
            <a:off x="3958371" y="2608594"/>
            <a:ext cx="902148" cy="9195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chemeClr val="accent6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2" name="자유형 21"/>
          <p:cNvSpPr/>
          <p:nvPr/>
        </p:nvSpPr>
        <p:spPr>
          <a:xfrm rot="5001500">
            <a:off x="6935953" y="4880383"/>
            <a:ext cx="568850" cy="133843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FFC000"/>
              </a:gs>
              <a:gs pos="100000">
                <a:srgbClr val="0033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3" name="자유형 22"/>
          <p:cNvSpPr/>
          <p:nvPr/>
        </p:nvSpPr>
        <p:spPr>
          <a:xfrm rot="1191905">
            <a:off x="1815551" y="5499412"/>
            <a:ext cx="568850" cy="57982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rot="3727178">
            <a:off x="1365610" y="5290784"/>
            <a:ext cx="343576" cy="35020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5" name="자유형 24"/>
          <p:cNvSpPr/>
          <p:nvPr/>
        </p:nvSpPr>
        <p:spPr>
          <a:xfrm rot="3333072">
            <a:off x="5336952" y="4897469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6" name="자유형 25"/>
          <p:cNvSpPr/>
          <p:nvPr/>
        </p:nvSpPr>
        <p:spPr>
          <a:xfrm rot="2415504">
            <a:off x="7780166" y="4281042"/>
            <a:ext cx="910167" cy="82361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7" name="자유형 26"/>
          <p:cNvSpPr/>
          <p:nvPr/>
        </p:nvSpPr>
        <p:spPr>
          <a:xfrm rot="2415504">
            <a:off x="3285353" y="3259037"/>
            <a:ext cx="417884" cy="35958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자유형 27"/>
          <p:cNvSpPr/>
          <p:nvPr/>
        </p:nvSpPr>
        <p:spPr>
          <a:xfrm rot="4669563">
            <a:off x="5364180" y="3801639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375712" y="3697629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사무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엘서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6400048" y="2856893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열왕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기서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788024" y="2208821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대기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369944" y="5221779"/>
            <a:ext cx="1274064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에스라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516216" y="5149771"/>
            <a:ext cx="1490088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느헤미야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624395" y="4317420"/>
            <a:ext cx="1196077" cy="695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에스더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모서리가 둥근 사각형 설명선 34"/>
          <p:cNvSpPr/>
          <p:nvPr/>
        </p:nvSpPr>
        <p:spPr>
          <a:xfrm>
            <a:off x="210282" y="2601689"/>
            <a:ext cx="3137582" cy="971327"/>
          </a:xfrm>
          <a:prstGeom prst="wedgeRoundRectCallout">
            <a:avLst>
              <a:gd name="adj1" fmla="val 51113"/>
              <a:gd name="adj2" fmla="val 102198"/>
              <a:gd name="adj3" fmla="val 16667"/>
            </a:avLst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사무엘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~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 왕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모서리가 둥근 사각형 설명선 35"/>
          <p:cNvSpPr/>
          <p:nvPr/>
        </p:nvSpPr>
        <p:spPr>
          <a:xfrm>
            <a:off x="6006418" y="1237494"/>
            <a:ext cx="3137582" cy="971327"/>
          </a:xfrm>
          <a:prstGeom prst="wedgeRoundRectCallout">
            <a:avLst>
              <a:gd name="adj1" fmla="val 27716"/>
              <a:gd name="adj2" fmla="val 108827"/>
              <a:gd name="adj3" fmla="val 16667"/>
            </a:avLst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길을 벗어난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남유다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북이스라엘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7" name="모서리가 둥근 사각형 설명선 36"/>
          <p:cNvSpPr/>
          <p:nvPr/>
        </p:nvSpPr>
        <p:spPr>
          <a:xfrm>
            <a:off x="1938474" y="1449561"/>
            <a:ext cx="3137582" cy="971327"/>
          </a:xfrm>
          <a:prstGeom prst="wedgeRoundRectCallout">
            <a:avLst>
              <a:gd name="adj1" fmla="val 74510"/>
              <a:gd name="adj2" fmla="val 21318"/>
              <a:gd name="adj3" fmla="val 16667"/>
            </a:avLst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길을 벗어난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남유다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북이스라엘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099976" y="980728"/>
            <a:ext cx="2811135" cy="468833"/>
          </a:xfrm>
          <a:prstGeom prst="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돌아온 백성들에게</a:t>
            </a:r>
            <a:r>
              <a:rPr lang="en-US" altLang="ko-KR" sz="24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  <a:endParaRPr lang="ko-KR" altLang="en-US" sz="24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64600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 animBg="1"/>
      <p:bldP spid="36" grpId="0" animBg="1"/>
      <p:bldP spid="37" grpId="0" animBg="1"/>
      <p:bldP spid="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ctrTitle"/>
          </p:nvPr>
        </p:nvSpPr>
        <p:spPr>
          <a:xfrm>
            <a:off x="761881" y="2168748"/>
            <a:ext cx="7772400" cy="14700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3" name="부제목 2"/>
          <p:cNvSpPr>
            <a:spLocks noGrp="1"/>
          </p:cNvSpPr>
          <p:nvPr>
            <p:ph type="subTitle" idx="1"/>
          </p:nvPr>
        </p:nvSpPr>
        <p:spPr>
          <a:xfrm>
            <a:off x="1447681" y="4576552"/>
            <a:ext cx="6400800" cy="1752600"/>
          </a:xfrm>
        </p:spPr>
        <p:txBody>
          <a:bodyPr/>
          <a:lstStyle/>
          <a:p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4490866" y="361292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5" name="자유형 14"/>
          <p:cNvSpPr/>
          <p:nvPr/>
        </p:nvSpPr>
        <p:spPr>
          <a:xfrm rot="3775985">
            <a:off x="3655189" y="3665021"/>
            <a:ext cx="1413945" cy="144122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90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prstClr val="white"/>
              </a:solidFill>
            </a:endParaRPr>
          </a:p>
        </p:txBody>
      </p:sp>
      <p:sp>
        <p:nvSpPr>
          <p:cNvPr id="16" name="자유형 15"/>
          <p:cNvSpPr/>
          <p:nvPr/>
        </p:nvSpPr>
        <p:spPr>
          <a:xfrm rot="548833">
            <a:off x="6488858" y="2577831"/>
            <a:ext cx="1834404" cy="1869797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C00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7" name="자유형 16"/>
          <p:cNvSpPr/>
          <p:nvPr/>
        </p:nvSpPr>
        <p:spPr>
          <a:xfrm rot="19256675">
            <a:off x="5218318" y="2351028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 rot="1191905">
            <a:off x="3524131" y="5224682"/>
            <a:ext cx="936915" cy="8171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6600"/>
              </a:gs>
              <a:gs pos="100000">
                <a:srgbClr val="FF0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 rot="5063440">
            <a:off x="3958371" y="2608594"/>
            <a:ext cx="902148" cy="9195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chemeClr val="accent6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2" name="자유형 21"/>
          <p:cNvSpPr/>
          <p:nvPr/>
        </p:nvSpPr>
        <p:spPr>
          <a:xfrm rot="5001500">
            <a:off x="6935953" y="4880383"/>
            <a:ext cx="568850" cy="133843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FFC000"/>
              </a:gs>
              <a:gs pos="100000">
                <a:srgbClr val="0033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3" name="자유형 22"/>
          <p:cNvSpPr/>
          <p:nvPr/>
        </p:nvSpPr>
        <p:spPr>
          <a:xfrm rot="1191905">
            <a:off x="1815551" y="5499412"/>
            <a:ext cx="568850" cy="57982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rot="3727178">
            <a:off x="1365610" y="5290784"/>
            <a:ext cx="343576" cy="35020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5" name="자유형 24"/>
          <p:cNvSpPr/>
          <p:nvPr/>
        </p:nvSpPr>
        <p:spPr>
          <a:xfrm rot="3333072">
            <a:off x="5336952" y="4897469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6" name="자유형 25"/>
          <p:cNvSpPr/>
          <p:nvPr/>
        </p:nvSpPr>
        <p:spPr>
          <a:xfrm rot="2415504">
            <a:off x="7780166" y="4281042"/>
            <a:ext cx="910167" cy="82361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7" name="자유형 26"/>
          <p:cNvSpPr/>
          <p:nvPr/>
        </p:nvSpPr>
        <p:spPr>
          <a:xfrm rot="2415504">
            <a:off x="3285353" y="3259037"/>
            <a:ext cx="417884" cy="35958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자유형 27"/>
          <p:cNvSpPr/>
          <p:nvPr/>
        </p:nvSpPr>
        <p:spPr>
          <a:xfrm rot="4669563">
            <a:off x="5364180" y="3801639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375712" y="3697629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사무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엘서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788024" y="2208821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369944" y="5221779"/>
            <a:ext cx="1274064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516216" y="5149771"/>
            <a:ext cx="1490088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624395" y="4317420"/>
            <a:ext cx="1196077" cy="695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모서리가 둥근 사각형 설명선 34"/>
          <p:cNvSpPr/>
          <p:nvPr/>
        </p:nvSpPr>
        <p:spPr>
          <a:xfrm>
            <a:off x="210282" y="2601689"/>
            <a:ext cx="3137582" cy="971327"/>
          </a:xfrm>
          <a:prstGeom prst="wedgeRoundRectCallout">
            <a:avLst>
              <a:gd name="adj1" fmla="val 51113"/>
              <a:gd name="adj2" fmla="val 102198"/>
              <a:gd name="adj3" fmla="val 16667"/>
            </a:avLst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사무엘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~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 왕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6311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ctrTitle"/>
          </p:nvPr>
        </p:nvSpPr>
        <p:spPr>
          <a:xfrm>
            <a:off x="761881" y="2168748"/>
            <a:ext cx="7772400" cy="14700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3" name="부제목 2"/>
          <p:cNvSpPr>
            <a:spLocks noGrp="1"/>
          </p:cNvSpPr>
          <p:nvPr>
            <p:ph type="subTitle" idx="1"/>
          </p:nvPr>
        </p:nvSpPr>
        <p:spPr>
          <a:xfrm>
            <a:off x="1447681" y="4576552"/>
            <a:ext cx="6400800" cy="1752600"/>
          </a:xfrm>
        </p:spPr>
        <p:txBody>
          <a:bodyPr/>
          <a:lstStyle/>
          <a:p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4490866" y="361292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5" name="자유형 14"/>
          <p:cNvSpPr/>
          <p:nvPr/>
        </p:nvSpPr>
        <p:spPr>
          <a:xfrm rot="3775985">
            <a:off x="3655189" y="3665021"/>
            <a:ext cx="1413945" cy="144122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90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prstClr val="white"/>
              </a:solidFill>
            </a:endParaRPr>
          </a:p>
        </p:txBody>
      </p:sp>
      <p:sp>
        <p:nvSpPr>
          <p:cNvPr id="16" name="자유형 15"/>
          <p:cNvSpPr/>
          <p:nvPr/>
        </p:nvSpPr>
        <p:spPr>
          <a:xfrm rot="548833">
            <a:off x="6488858" y="2577831"/>
            <a:ext cx="1834404" cy="1869797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C00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7" name="자유형 16"/>
          <p:cNvSpPr/>
          <p:nvPr/>
        </p:nvSpPr>
        <p:spPr>
          <a:xfrm rot="19256675">
            <a:off x="5218318" y="2351028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 rot="1191905">
            <a:off x="3524131" y="5224682"/>
            <a:ext cx="936915" cy="8171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6600"/>
              </a:gs>
              <a:gs pos="100000">
                <a:srgbClr val="FF0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 rot="5063440">
            <a:off x="3958371" y="2608594"/>
            <a:ext cx="902148" cy="9195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chemeClr val="accent6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2" name="자유형 21"/>
          <p:cNvSpPr/>
          <p:nvPr/>
        </p:nvSpPr>
        <p:spPr>
          <a:xfrm rot="5001500">
            <a:off x="6935953" y="4880383"/>
            <a:ext cx="568850" cy="133843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FFC000"/>
              </a:gs>
              <a:gs pos="100000">
                <a:srgbClr val="0033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3" name="자유형 22"/>
          <p:cNvSpPr/>
          <p:nvPr/>
        </p:nvSpPr>
        <p:spPr>
          <a:xfrm rot="1191905">
            <a:off x="1815551" y="5499412"/>
            <a:ext cx="568850" cy="57982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rot="3727178">
            <a:off x="1365610" y="5290784"/>
            <a:ext cx="343576" cy="35020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5" name="자유형 24"/>
          <p:cNvSpPr/>
          <p:nvPr/>
        </p:nvSpPr>
        <p:spPr>
          <a:xfrm rot="3333072">
            <a:off x="5336952" y="4897469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6" name="자유형 25"/>
          <p:cNvSpPr/>
          <p:nvPr/>
        </p:nvSpPr>
        <p:spPr>
          <a:xfrm rot="2415504">
            <a:off x="7780166" y="4281042"/>
            <a:ext cx="910167" cy="82361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7" name="자유형 26"/>
          <p:cNvSpPr/>
          <p:nvPr/>
        </p:nvSpPr>
        <p:spPr>
          <a:xfrm rot="2415504">
            <a:off x="3285353" y="3259037"/>
            <a:ext cx="417884" cy="35958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자유형 27"/>
          <p:cNvSpPr/>
          <p:nvPr/>
        </p:nvSpPr>
        <p:spPr>
          <a:xfrm rot="4669563">
            <a:off x="5364180" y="3801639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788024" y="2208821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369944" y="5221779"/>
            <a:ext cx="1274064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516216" y="5149771"/>
            <a:ext cx="1490088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624395" y="4317420"/>
            <a:ext cx="1196077" cy="695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3375712" y="3697629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한나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6472056" y="2852936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987824" y="4989816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엘리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6184024" y="4845800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울</a:t>
            </a:r>
          </a:p>
        </p:txBody>
      </p:sp>
    </p:spTree>
    <p:extLst>
      <p:ext uri="{BB962C8B-B14F-4D97-AF65-F5344CB8AC3E}">
        <p14:creationId xmlns:p14="http://schemas.microsoft.com/office/powerpoint/2010/main" val="2125754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부제목 2"/>
          <p:cNvSpPr>
            <a:spLocks noGrp="1"/>
          </p:cNvSpPr>
          <p:nvPr>
            <p:ph type="subTitle" idx="1"/>
          </p:nvPr>
        </p:nvSpPr>
        <p:spPr>
          <a:xfrm>
            <a:off x="1447681" y="4576552"/>
            <a:ext cx="6400800" cy="1752600"/>
          </a:xfrm>
        </p:spPr>
        <p:txBody>
          <a:bodyPr/>
          <a:lstStyle/>
          <a:p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4490866" y="361292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7" name="자유형 16"/>
          <p:cNvSpPr/>
          <p:nvPr/>
        </p:nvSpPr>
        <p:spPr>
          <a:xfrm rot="19256675">
            <a:off x="5218318" y="2351028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 rot="5063440">
            <a:off x="3958371" y="2608594"/>
            <a:ext cx="902148" cy="9195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chemeClr val="accent6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3" name="자유형 22"/>
          <p:cNvSpPr/>
          <p:nvPr/>
        </p:nvSpPr>
        <p:spPr>
          <a:xfrm rot="1191905">
            <a:off x="1815551" y="5499412"/>
            <a:ext cx="568850" cy="57982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rot="3727178">
            <a:off x="1365610" y="5290784"/>
            <a:ext cx="343576" cy="35020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5" name="자유형 24"/>
          <p:cNvSpPr/>
          <p:nvPr/>
        </p:nvSpPr>
        <p:spPr>
          <a:xfrm rot="3333072">
            <a:off x="5336952" y="4897469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6" name="자유형 25"/>
          <p:cNvSpPr/>
          <p:nvPr/>
        </p:nvSpPr>
        <p:spPr>
          <a:xfrm rot="2415504">
            <a:off x="7780166" y="4281042"/>
            <a:ext cx="910167" cy="82361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7" name="자유형 26"/>
          <p:cNvSpPr/>
          <p:nvPr/>
        </p:nvSpPr>
        <p:spPr>
          <a:xfrm rot="2415504">
            <a:off x="3285353" y="3259037"/>
            <a:ext cx="417884" cy="35958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자유형 27"/>
          <p:cNvSpPr/>
          <p:nvPr/>
        </p:nvSpPr>
        <p:spPr>
          <a:xfrm rot="4669563">
            <a:off x="5364180" y="3801639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788024" y="2208821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516216" y="5149771"/>
            <a:ext cx="1490088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624395" y="4317420"/>
            <a:ext cx="1196077" cy="695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자유형 28"/>
          <p:cNvSpPr/>
          <p:nvPr/>
        </p:nvSpPr>
        <p:spPr>
          <a:xfrm rot="3775985">
            <a:off x="3655189" y="3665021"/>
            <a:ext cx="1413945" cy="144122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32920">
                <a:srgbClr val="72B93E"/>
              </a:gs>
              <a:gs pos="14000">
                <a:srgbClr val="006600"/>
              </a:gs>
              <a:gs pos="60423">
                <a:srgbClr val="438225"/>
              </a:gs>
              <a:gs pos="100000">
                <a:srgbClr val="0033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90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prstClr val="white"/>
              </a:solidFill>
            </a:endParaRPr>
          </a:p>
        </p:txBody>
      </p:sp>
      <p:sp>
        <p:nvSpPr>
          <p:cNvPr id="35" name="자유형 34"/>
          <p:cNvSpPr/>
          <p:nvPr/>
        </p:nvSpPr>
        <p:spPr>
          <a:xfrm rot="548833">
            <a:off x="6488858" y="2577831"/>
            <a:ext cx="1834404" cy="1869797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9" name="자유형 38"/>
          <p:cNvSpPr/>
          <p:nvPr/>
        </p:nvSpPr>
        <p:spPr>
          <a:xfrm rot="5001500">
            <a:off x="6935953" y="4880383"/>
            <a:ext cx="568850" cy="133843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FFC000"/>
              </a:gs>
              <a:gs pos="100000">
                <a:srgbClr val="FF99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375712" y="3697629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한나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472056" y="2852936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6184024" y="4845800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울</a:t>
            </a:r>
          </a:p>
        </p:txBody>
      </p:sp>
      <p:sp>
        <p:nvSpPr>
          <p:cNvPr id="45" name="타원 44"/>
          <p:cNvSpPr/>
          <p:nvPr/>
        </p:nvSpPr>
        <p:spPr>
          <a:xfrm>
            <a:off x="250026" y="5203571"/>
            <a:ext cx="4697871" cy="168181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perspectiveRelaxedModerately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교만한 자는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....</a:t>
            </a: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낮추신다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46" name="직선 연결선 45"/>
          <p:cNvCxnSpPr/>
          <p:nvPr/>
        </p:nvCxnSpPr>
        <p:spPr>
          <a:xfrm>
            <a:off x="2518251" y="2323251"/>
            <a:ext cx="37525" cy="367240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타원 46"/>
          <p:cNvSpPr/>
          <p:nvPr/>
        </p:nvSpPr>
        <p:spPr>
          <a:xfrm>
            <a:off x="179512" y="1001478"/>
            <a:ext cx="4761552" cy="168181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perspectiveRelaxedModerately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약한 자를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높이시고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369944" y="5221779"/>
            <a:ext cx="1274064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9" name="자유형 48"/>
          <p:cNvSpPr/>
          <p:nvPr/>
        </p:nvSpPr>
        <p:spPr>
          <a:xfrm rot="1191905">
            <a:off x="3524131" y="5224682"/>
            <a:ext cx="936915" cy="8171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FFFF00"/>
              </a:gs>
              <a:gs pos="100000">
                <a:srgbClr val="FF0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2987824" y="4989816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엘리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029406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4490866" y="361292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7" name="자유형 16"/>
          <p:cNvSpPr/>
          <p:nvPr/>
        </p:nvSpPr>
        <p:spPr>
          <a:xfrm rot="19256675">
            <a:off x="5218318" y="2351028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자유형 20"/>
          <p:cNvSpPr/>
          <p:nvPr/>
        </p:nvSpPr>
        <p:spPr>
          <a:xfrm rot="5063440">
            <a:off x="3958371" y="2608594"/>
            <a:ext cx="902148" cy="9195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chemeClr val="accent6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3" name="자유형 22"/>
          <p:cNvSpPr/>
          <p:nvPr/>
        </p:nvSpPr>
        <p:spPr>
          <a:xfrm rot="1191905">
            <a:off x="1815551" y="5499412"/>
            <a:ext cx="568850" cy="57982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rot="3727178">
            <a:off x="1365610" y="5290784"/>
            <a:ext cx="343576" cy="35020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5" name="자유형 24"/>
          <p:cNvSpPr/>
          <p:nvPr/>
        </p:nvSpPr>
        <p:spPr>
          <a:xfrm rot="3333072">
            <a:off x="5336952" y="4897469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6" name="자유형 25"/>
          <p:cNvSpPr/>
          <p:nvPr/>
        </p:nvSpPr>
        <p:spPr>
          <a:xfrm rot="2415504">
            <a:off x="7780166" y="4281042"/>
            <a:ext cx="910167" cy="82361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7" name="자유형 26"/>
          <p:cNvSpPr/>
          <p:nvPr/>
        </p:nvSpPr>
        <p:spPr>
          <a:xfrm rot="2415504">
            <a:off x="3285353" y="3259037"/>
            <a:ext cx="417884" cy="35958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자유형 27"/>
          <p:cNvSpPr/>
          <p:nvPr/>
        </p:nvSpPr>
        <p:spPr>
          <a:xfrm rot="4669563">
            <a:off x="5364180" y="3801639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788024" y="2208821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516216" y="5149771"/>
            <a:ext cx="1490088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624395" y="4317420"/>
            <a:ext cx="1196077" cy="695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자유형 34"/>
          <p:cNvSpPr/>
          <p:nvPr/>
        </p:nvSpPr>
        <p:spPr>
          <a:xfrm rot="548833">
            <a:off x="6488858" y="2577831"/>
            <a:ext cx="1834404" cy="1869797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472056" y="2852936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369944" y="5221779"/>
            <a:ext cx="1274064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2843808" y="1196752"/>
            <a:ext cx="2106253" cy="1805925"/>
          </a:xfrm>
          <a:prstGeom prst="ellipse">
            <a:avLst/>
          </a:prstGeom>
          <a:gradFill>
            <a:gsLst>
              <a:gs pos="14000">
                <a:srgbClr val="FFC000"/>
              </a:gs>
              <a:gs pos="100000">
                <a:srgbClr val="C00000"/>
              </a:gs>
            </a:gsLst>
            <a:lin ang="2700000" scaled="1"/>
          </a:gra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전염병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270668" y="1560748"/>
            <a:ext cx="2996261" cy="1148171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 군대의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숫자 의지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2843808" y="3495283"/>
            <a:ext cx="2106253" cy="1805925"/>
          </a:xfrm>
          <a:prstGeom prst="ellipse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회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270668" y="3817321"/>
            <a:ext cx="2996261" cy="1148171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회개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54188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6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946" y="969915"/>
            <a:ext cx="3142494" cy="1417323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6961193" y="117655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사사기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154403" y="4705294"/>
            <a:ext cx="1872208" cy="429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포인트가 32개인 별 21"/>
          <p:cNvSpPr/>
          <p:nvPr/>
        </p:nvSpPr>
        <p:spPr>
          <a:xfrm>
            <a:off x="377468" y="1890703"/>
            <a:ext cx="3024336" cy="2256573"/>
          </a:xfrm>
          <a:prstGeom prst="star32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53532" y="2635108"/>
            <a:ext cx="1944216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내버려둠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4" name="Picture 2" descr="C:\Users\USER\AppData\Local\Microsoft\Windows\Temporary Internet Files\Content.IE5\6VYZOIST\question-mark1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847" y="2387238"/>
            <a:ext cx="1605856" cy="220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모서리가 둥근 사각형 설명선 24"/>
          <p:cNvSpPr/>
          <p:nvPr/>
        </p:nvSpPr>
        <p:spPr>
          <a:xfrm>
            <a:off x="1586451" y="4879163"/>
            <a:ext cx="5029720" cy="1862205"/>
          </a:xfrm>
          <a:prstGeom prst="wedgeRoundRectCallout">
            <a:avLst>
              <a:gd name="adj1" fmla="val -35857"/>
              <a:gd name="adj2" fmla="val -93936"/>
              <a:gd name="adj3" fmla="val 16667"/>
            </a:avLst>
          </a:prstGeom>
          <a:solidFill>
            <a:srgbClr val="80008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보호와 공급을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떠난 삶은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얼마나 취약하고 공허한가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모서리가 둥근 사각형 설명선 25"/>
          <p:cNvSpPr/>
          <p:nvPr/>
        </p:nvSpPr>
        <p:spPr>
          <a:xfrm>
            <a:off x="5871605" y="2467251"/>
            <a:ext cx="2529748" cy="1862205"/>
          </a:xfrm>
          <a:prstGeom prst="wedgeRoundRectCallout">
            <a:avLst>
              <a:gd name="adj1" fmla="val -56263"/>
              <a:gd name="adj2" fmla="val 74121"/>
              <a:gd name="adj3" fmla="val 16667"/>
            </a:avLst>
          </a:prstGeom>
          <a:noFill/>
          <a:ln>
            <a:solidFill>
              <a:srgbClr val="80008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구출</a:t>
            </a:r>
            <a:endParaRPr lang="ko-KR" altLang="en-US" sz="4800" dirty="0">
              <a:ln w="18415" cmpd="sng">
                <a:solidFill>
                  <a:srgbClr val="800080"/>
                </a:solidFill>
                <a:prstDash val="solid"/>
              </a:ln>
              <a:solidFill>
                <a:srgbClr val="CC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포인트가 32개인 별 26"/>
          <p:cNvSpPr/>
          <p:nvPr/>
        </p:nvSpPr>
        <p:spPr>
          <a:xfrm>
            <a:off x="3318548" y="513679"/>
            <a:ext cx="1965067" cy="1602511"/>
          </a:xfrm>
          <a:prstGeom prst="star32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418576" y="1005686"/>
            <a:ext cx="1865039" cy="678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타락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29" name="직선 화살표 연결선 28"/>
          <p:cNvCxnSpPr/>
          <p:nvPr/>
        </p:nvCxnSpPr>
        <p:spPr>
          <a:xfrm flipH="1" flipV="1">
            <a:off x="5042835" y="1819179"/>
            <a:ext cx="828770" cy="648072"/>
          </a:xfrm>
          <a:prstGeom prst="straightConnector1">
            <a:avLst/>
          </a:prstGeom>
          <a:ln w="63500">
            <a:solidFill>
              <a:srgbClr val="CC0099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flipH="1">
            <a:off x="2810587" y="1678576"/>
            <a:ext cx="607990" cy="548326"/>
          </a:xfrm>
          <a:prstGeom prst="straightConnector1">
            <a:avLst/>
          </a:prstGeom>
          <a:ln w="63500">
            <a:solidFill>
              <a:srgbClr val="CC0099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6135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23" grpId="0"/>
      <p:bldP spid="25" grpId="0" animBg="1"/>
      <p:bldP spid="26" grpId="0" animBg="1"/>
      <p:bldP spid="27" grpId="0" animBg="1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4490866" y="361292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7" name="자유형 16"/>
          <p:cNvSpPr/>
          <p:nvPr/>
        </p:nvSpPr>
        <p:spPr>
          <a:xfrm rot="19256675">
            <a:off x="5218318" y="2351028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3" name="자유형 22"/>
          <p:cNvSpPr/>
          <p:nvPr/>
        </p:nvSpPr>
        <p:spPr>
          <a:xfrm rot="1191905">
            <a:off x="1815551" y="5499412"/>
            <a:ext cx="568850" cy="57982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rot="3727178">
            <a:off x="1365610" y="5290784"/>
            <a:ext cx="343576" cy="35020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5" name="자유형 24"/>
          <p:cNvSpPr/>
          <p:nvPr/>
        </p:nvSpPr>
        <p:spPr>
          <a:xfrm rot="3333072">
            <a:off x="5336952" y="4897469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6" name="자유형 25"/>
          <p:cNvSpPr/>
          <p:nvPr/>
        </p:nvSpPr>
        <p:spPr>
          <a:xfrm rot="2415504">
            <a:off x="7780166" y="4281042"/>
            <a:ext cx="910167" cy="82361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자유형 27"/>
          <p:cNvSpPr/>
          <p:nvPr/>
        </p:nvSpPr>
        <p:spPr>
          <a:xfrm rot="4669563">
            <a:off x="5364180" y="3801639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788024" y="2208821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516216" y="5149771"/>
            <a:ext cx="1490088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624395" y="4317420"/>
            <a:ext cx="1196077" cy="695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자유형 34"/>
          <p:cNvSpPr/>
          <p:nvPr/>
        </p:nvSpPr>
        <p:spPr>
          <a:xfrm rot="548833">
            <a:off x="6488858" y="2577831"/>
            <a:ext cx="1834404" cy="1869797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472056" y="2852936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369944" y="5221779"/>
            <a:ext cx="1274064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8050"/>
            <a:ext cx="2181046" cy="3555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직사각형 37"/>
          <p:cNvSpPr/>
          <p:nvPr/>
        </p:nvSpPr>
        <p:spPr>
          <a:xfrm>
            <a:off x="2411760" y="1458050"/>
            <a:ext cx="2583574" cy="35551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본성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자체가 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자격미달</a:t>
            </a:r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인데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어느 누가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다윗의 보좌를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</a:t>
            </a:r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원히</a:t>
            </a:r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차지하겠는가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46338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4490866" y="361292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7" name="자유형 16"/>
          <p:cNvSpPr/>
          <p:nvPr/>
        </p:nvSpPr>
        <p:spPr>
          <a:xfrm rot="19256675">
            <a:off x="5218318" y="2351028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3" name="자유형 22"/>
          <p:cNvSpPr/>
          <p:nvPr/>
        </p:nvSpPr>
        <p:spPr>
          <a:xfrm rot="1191905">
            <a:off x="1815551" y="5499412"/>
            <a:ext cx="568850" cy="57982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rot="3727178">
            <a:off x="1365610" y="5290784"/>
            <a:ext cx="343576" cy="35020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5" name="자유형 24"/>
          <p:cNvSpPr/>
          <p:nvPr/>
        </p:nvSpPr>
        <p:spPr>
          <a:xfrm rot="3333072">
            <a:off x="5336952" y="4897469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6" name="자유형 25"/>
          <p:cNvSpPr/>
          <p:nvPr/>
        </p:nvSpPr>
        <p:spPr>
          <a:xfrm rot="2415504">
            <a:off x="7780166" y="4281042"/>
            <a:ext cx="910167" cy="82361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자유형 27"/>
          <p:cNvSpPr/>
          <p:nvPr/>
        </p:nvSpPr>
        <p:spPr>
          <a:xfrm rot="4669563">
            <a:off x="5364180" y="3801639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788024" y="2208821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516216" y="5149771"/>
            <a:ext cx="1490088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624395" y="4317420"/>
            <a:ext cx="1196077" cy="695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자유형 34"/>
          <p:cNvSpPr/>
          <p:nvPr/>
        </p:nvSpPr>
        <p:spPr>
          <a:xfrm rot="548833">
            <a:off x="6488858" y="2577831"/>
            <a:ext cx="1834404" cy="1869797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472056" y="2852936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369944" y="5221779"/>
            <a:ext cx="1274064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8050"/>
            <a:ext cx="2181046" cy="3555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직사각형 21"/>
          <p:cNvSpPr/>
          <p:nvPr/>
        </p:nvSpPr>
        <p:spPr>
          <a:xfrm>
            <a:off x="2411760" y="1471381"/>
            <a:ext cx="2583574" cy="35551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어느 누가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327" y="3705376"/>
            <a:ext cx="2943842" cy="1955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33922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4490866" y="361292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7" name="자유형 16"/>
          <p:cNvSpPr/>
          <p:nvPr/>
        </p:nvSpPr>
        <p:spPr>
          <a:xfrm rot="19256675">
            <a:off x="5218318" y="2351028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3" name="자유형 22"/>
          <p:cNvSpPr/>
          <p:nvPr/>
        </p:nvSpPr>
        <p:spPr>
          <a:xfrm rot="1191905">
            <a:off x="1815551" y="5499412"/>
            <a:ext cx="568850" cy="57982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rot="3727178">
            <a:off x="1365610" y="5290784"/>
            <a:ext cx="343576" cy="35020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5" name="자유형 24"/>
          <p:cNvSpPr/>
          <p:nvPr/>
        </p:nvSpPr>
        <p:spPr>
          <a:xfrm rot="3333072">
            <a:off x="5336952" y="4897469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6" name="자유형 25"/>
          <p:cNvSpPr/>
          <p:nvPr/>
        </p:nvSpPr>
        <p:spPr>
          <a:xfrm rot="2415504">
            <a:off x="7780166" y="4281042"/>
            <a:ext cx="910167" cy="82361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자유형 27"/>
          <p:cNvSpPr/>
          <p:nvPr/>
        </p:nvSpPr>
        <p:spPr>
          <a:xfrm rot="4669563">
            <a:off x="5364180" y="3801639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788024" y="2208821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516216" y="5149771"/>
            <a:ext cx="1490088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624395" y="4317420"/>
            <a:ext cx="1196077" cy="695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자유형 34"/>
          <p:cNvSpPr/>
          <p:nvPr/>
        </p:nvSpPr>
        <p:spPr>
          <a:xfrm rot="548833">
            <a:off x="6488858" y="2577831"/>
            <a:ext cx="1834404" cy="1869797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472056" y="2852936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369944" y="5221779"/>
            <a:ext cx="1274064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327" y="3705376"/>
            <a:ext cx="2943842" cy="1955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모서리가 둥근 사각형 설명선 18"/>
          <p:cNvSpPr/>
          <p:nvPr/>
        </p:nvSpPr>
        <p:spPr>
          <a:xfrm>
            <a:off x="467544" y="980728"/>
            <a:ext cx="4608512" cy="2216919"/>
          </a:xfrm>
          <a:prstGeom prst="wedgeRoundRectCallout">
            <a:avLst>
              <a:gd name="adj1" fmla="val -947"/>
              <a:gd name="adj2" fmla="val 78185"/>
              <a:gd name="adj3" fmla="val 16667"/>
            </a:avLst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우리는 구약 성경 왕들처럼</a:t>
            </a:r>
            <a:endParaRPr lang="en-US" altLang="ko-KR" sz="28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그분을 겸손하게 신뢰하면서</a:t>
            </a:r>
            <a:endParaRPr lang="en-US" altLang="ko-KR" sz="28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권위를 행사할 책임이 있다</a:t>
            </a:r>
            <a:r>
              <a:rPr lang="en-US" altLang="ko-KR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lang="ko-KR" altLang="en-US" sz="28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707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4490866" y="361292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7" name="자유형 16"/>
          <p:cNvSpPr/>
          <p:nvPr/>
        </p:nvSpPr>
        <p:spPr>
          <a:xfrm rot="19256675">
            <a:off x="5218318" y="2351028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3" name="자유형 22"/>
          <p:cNvSpPr/>
          <p:nvPr/>
        </p:nvSpPr>
        <p:spPr>
          <a:xfrm rot="1191905">
            <a:off x="1815551" y="5499412"/>
            <a:ext cx="568850" cy="57982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rot="3727178">
            <a:off x="1365610" y="5290784"/>
            <a:ext cx="343576" cy="35020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5" name="자유형 24"/>
          <p:cNvSpPr/>
          <p:nvPr/>
        </p:nvSpPr>
        <p:spPr>
          <a:xfrm rot="3333072">
            <a:off x="5336952" y="4897469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6" name="자유형 25"/>
          <p:cNvSpPr/>
          <p:nvPr/>
        </p:nvSpPr>
        <p:spPr>
          <a:xfrm rot="2415504">
            <a:off x="7780166" y="4281042"/>
            <a:ext cx="910167" cy="82361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자유형 27"/>
          <p:cNvSpPr/>
          <p:nvPr/>
        </p:nvSpPr>
        <p:spPr>
          <a:xfrm rot="4669563">
            <a:off x="5364180" y="3801639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788024" y="2208821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516216" y="5149771"/>
            <a:ext cx="1490088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624395" y="4317420"/>
            <a:ext cx="1196077" cy="695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자유형 34"/>
          <p:cNvSpPr/>
          <p:nvPr/>
        </p:nvSpPr>
        <p:spPr>
          <a:xfrm rot="548833">
            <a:off x="6488858" y="2577831"/>
            <a:ext cx="1834404" cy="1869797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472056" y="2852936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369944" y="5221779"/>
            <a:ext cx="1274064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327" y="3705376"/>
            <a:ext cx="2943842" cy="1955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모서리가 둥근 사각형 설명선 17"/>
          <p:cNvSpPr/>
          <p:nvPr/>
        </p:nvSpPr>
        <p:spPr>
          <a:xfrm>
            <a:off x="467544" y="980728"/>
            <a:ext cx="4608512" cy="2216919"/>
          </a:xfrm>
          <a:prstGeom prst="wedgeRoundRectCallout">
            <a:avLst>
              <a:gd name="adj1" fmla="val -947"/>
              <a:gd name="adj2" fmla="val 78185"/>
              <a:gd name="adj3" fmla="val 16667"/>
            </a:avLst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 권력과 권위는</a:t>
            </a:r>
            <a:endParaRPr lang="en-US" altLang="ko-KR" sz="28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 많은 인간이 아니라</a:t>
            </a:r>
            <a:endParaRPr lang="en-US" altLang="ko-KR" sz="28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 없는 유일한 인간</a:t>
            </a:r>
            <a:endParaRPr lang="en-US" altLang="ko-KR" sz="28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그리스도에게만 있다는</a:t>
            </a:r>
            <a:endParaRPr lang="en-US" altLang="ko-KR" sz="28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사실을 보여주어야 한다</a:t>
            </a:r>
            <a:endParaRPr lang="ko-KR" altLang="en-US" sz="28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26526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4490866" y="361292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7" name="자유형 16"/>
          <p:cNvSpPr/>
          <p:nvPr/>
        </p:nvSpPr>
        <p:spPr>
          <a:xfrm rot="19256675">
            <a:off x="5218318" y="2351028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3" name="자유형 22"/>
          <p:cNvSpPr/>
          <p:nvPr/>
        </p:nvSpPr>
        <p:spPr>
          <a:xfrm rot="1191905">
            <a:off x="1815551" y="5499412"/>
            <a:ext cx="568850" cy="57982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자유형 23"/>
          <p:cNvSpPr/>
          <p:nvPr/>
        </p:nvSpPr>
        <p:spPr>
          <a:xfrm rot="3727178">
            <a:off x="1365610" y="5290784"/>
            <a:ext cx="343576" cy="35020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5" name="자유형 24"/>
          <p:cNvSpPr/>
          <p:nvPr/>
        </p:nvSpPr>
        <p:spPr>
          <a:xfrm rot="3333072">
            <a:off x="5336952" y="4897469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6" name="자유형 25"/>
          <p:cNvSpPr/>
          <p:nvPr/>
        </p:nvSpPr>
        <p:spPr>
          <a:xfrm rot="2415504">
            <a:off x="7780166" y="4281042"/>
            <a:ext cx="910167" cy="82361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자유형 27"/>
          <p:cNvSpPr/>
          <p:nvPr/>
        </p:nvSpPr>
        <p:spPr>
          <a:xfrm rot="4669563">
            <a:off x="5364180" y="3801639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788024" y="2208821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516216" y="5149771"/>
            <a:ext cx="1490088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624395" y="4317420"/>
            <a:ext cx="1196077" cy="695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자유형 34"/>
          <p:cNvSpPr/>
          <p:nvPr/>
        </p:nvSpPr>
        <p:spPr>
          <a:xfrm rot="548833">
            <a:off x="6488858" y="2577831"/>
            <a:ext cx="1834404" cy="1869797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472056" y="2852936"/>
            <a:ext cx="1916368" cy="1391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369944" y="5221779"/>
            <a:ext cx="1274064" cy="871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자유형 18"/>
          <p:cNvSpPr/>
          <p:nvPr/>
        </p:nvSpPr>
        <p:spPr>
          <a:xfrm rot="5063440">
            <a:off x="1511334" y="1837102"/>
            <a:ext cx="2845898" cy="3862424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6600"/>
              </a:gs>
              <a:gs pos="100000">
                <a:schemeClr val="accent6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187624" y="2835510"/>
            <a:ext cx="3672408" cy="16958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 겸손을</a:t>
            </a:r>
            <a:endParaRPr lang="en-US" altLang="ko-KR" sz="3200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32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약점으로 생각하는가</a:t>
            </a:r>
            <a:endParaRPr lang="en-US" altLang="ko-KR" sz="3200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32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강점으로 생각하는가</a:t>
            </a:r>
            <a:r>
              <a:rPr lang="en-US" altLang="ko-KR" sz="32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68127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자유형 38"/>
          <p:cNvSpPr/>
          <p:nvPr/>
        </p:nvSpPr>
        <p:spPr>
          <a:xfrm rot="4583106">
            <a:off x="6193045" y="4023536"/>
            <a:ext cx="2257653" cy="2444710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0" name="자유형 39"/>
          <p:cNvSpPr/>
          <p:nvPr/>
        </p:nvSpPr>
        <p:spPr>
          <a:xfrm rot="2415504">
            <a:off x="768436" y="4173554"/>
            <a:ext cx="1992607" cy="21007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>
            <a:gsLst>
              <a:gs pos="10816">
                <a:srgbClr val="FFFF00"/>
              </a:gs>
              <a:gs pos="4000">
                <a:srgbClr val="C000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35546" y="493589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</a:t>
            </a:r>
            <a:r>
              <a:rPr lang="ko-KR" altLang="en-US" sz="4800" dirty="0" smtClean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왕기</a:t>
            </a:r>
            <a:endParaRPr lang="ko-KR" altLang="en-US" sz="4800" dirty="0">
              <a:ln w="18415" cmpd="sng">
                <a:solidFill>
                  <a:srgbClr val="0033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3" name="자유형 42"/>
          <p:cNvSpPr/>
          <p:nvPr/>
        </p:nvSpPr>
        <p:spPr>
          <a:xfrm rot="3775985">
            <a:off x="2651767" y="3445754"/>
            <a:ext cx="1055401" cy="1240981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90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prstClr val="white"/>
              </a:solidFill>
            </a:endParaRPr>
          </a:p>
        </p:txBody>
      </p:sp>
      <p:sp>
        <p:nvSpPr>
          <p:cNvPr id="44" name="자유형 43"/>
          <p:cNvSpPr/>
          <p:nvPr/>
        </p:nvSpPr>
        <p:spPr>
          <a:xfrm rot="548833">
            <a:off x="5638988" y="2716215"/>
            <a:ext cx="1425820" cy="1580198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C00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5" name="자유형 44"/>
          <p:cNvSpPr/>
          <p:nvPr/>
        </p:nvSpPr>
        <p:spPr>
          <a:xfrm rot="19256675">
            <a:off x="4195104" y="2046040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6" name="자유형 45"/>
          <p:cNvSpPr/>
          <p:nvPr/>
        </p:nvSpPr>
        <p:spPr>
          <a:xfrm rot="5063440">
            <a:off x="3213400" y="2551774"/>
            <a:ext cx="902148" cy="9195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chemeClr val="accent6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7" name="자유형 46"/>
          <p:cNvSpPr/>
          <p:nvPr/>
        </p:nvSpPr>
        <p:spPr>
          <a:xfrm rot="3333072">
            <a:off x="3982043" y="3848811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9" name="자유형 48"/>
          <p:cNvSpPr/>
          <p:nvPr/>
        </p:nvSpPr>
        <p:spPr>
          <a:xfrm rot="2415504">
            <a:off x="2515906" y="3186252"/>
            <a:ext cx="417884" cy="35958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1" name="자유형 50"/>
          <p:cNvSpPr/>
          <p:nvPr/>
        </p:nvSpPr>
        <p:spPr>
          <a:xfrm rot="4669563">
            <a:off x="4617883" y="3697944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6183099" y="494116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  <a:r>
              <a:rPr lang="ko-KR" altLang="en-US" sz="4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대기</a:t>
            </a:r>
            <a:endParaRPr lang="ko-KR" altLang="en-US" sz="48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3" name="그림 52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3116528" y="325288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54" name="직사각형 53"/>
          <p:cNvSpPr/>
          <p:nvPr/>
        </p:nvSpPr>
        <p:spPr>
          <a:xfrm>
            <a:off x="1430571" y="1196752"/>
            <a:ext cx="507372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이어지는 역사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107538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/>
      <p:bldP spid="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자유형 38"/>
          <p:cNvSpPr/>
          <p:nvPr/>
        </p:nvSpPr>
        <p:spPr>
          <a:xfrm rot="4583106">
            <a:off x="6193045" y="4023536"/>
            <a:ext cx="2257653" cy="2444710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0" name="자유형 39"/>
          <p:cNvSpPr/>
          <p:nvPr/>
        </p:nvSpPr>
        <p:spPr>
          <a:xfrm rot="2415504">
            <a:off x="768436" y="4173554"/>
            <a:ext cx="1992607" cy="21007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>
            <a:gsLst>
              <a:gs pos="10816">
                <a:srgbClr val="FFFF00"/>
              </a:gs>
              <a:gs pos="4000">
                <a:srgbClr val="C000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35546" y="493589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</a:t>
            </a:r>
            <a:r>
              <a:rPr lang="ko-KR" altLang="en-US" sz="4800" dirty="0" smtClean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왕기</a:t>
            </a:r>
            <a:endParaRPr lang="ko-KR" altLang="en-US" sz="4800" dirty="0">
              <a:ln w="18415" cmpd="sng">
                <a:solidFill>
                  <a:srgbClr val="0033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3" name="자유형 42"/>
          <p:cNvSpPr/>
          <p:nvPr/>
        </p:nvSpPr>
        <p:spPr>
          <a:xfrm rot="3775985">
            <a:off x="2651767" y="3445754"/>
            <a:ext cx="1055401" cy="1240981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90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prstClr val="white"/>
              </a:solidFill>
            </a:endParaRPr>
          </a:p>
        </p:txBody>
      </p:sp>
      <p:sp>
        <p:nvSpPr>
          <p:cNvPr id="44" name="자유형 43"/>
          <p:cNvSpPr/>
          <p:nvPr/>
        </p:nvSpPr>
        <p:spPr>
          <a:xfrm rot="548833">
            <a:off x="5638988" y="2716215"/>
            <a:ext cx="1425820" cy="1580198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C00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5" name="자유형 44"/>
          <p:cNvSpPr/>
          <p:nvPr/>
        </p:nvSpPr>
        <p:spPr>
          <a:xfrm rot="19256675">
            <a:off x="4195104" y="2046040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6" name="자유형 45"/>
          <p:cNvSpPr/>
          <p:nvPr/>
        </p:nvSpPr>
        <p:spPr>
          <a:xfrm rot="5063440">
            <a:off x="3213400" y="2551774"/>
            <a:ext cx="902148" cy="9195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chemeClr val="accent6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7" name="자유형 46"/>
          <p:cNvSpPr/>
          <p:nvPr/>
        </p:nvSpPr>
        <p:spPr>
          <a:xfrm rot="3333072">
            <a:off x="3982043" y="3848811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9" name="자유형 48"/>
          <p:cNvSpPr/>
          <p:nvPr/>
        </p:nvSpPr>
        <p:spPr>
          <a:xfrm rot="2415504">
            <a:off x="2515906" y="3186252"/>
            <a:ext cx="417884" cy="35958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1" name="자유형 50"/>
          <p:cNvSpPr/>
          <p:nvPr/>
        </p:nvSpPr>
        <p:spPr>
          <a:xfrm rot="4669563">
            <a:off x="4617883" y="3697944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6183099" y="494116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  <a:r>
              <a:rPr lang="ko-KR" altLang="en-US" sz="4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대기</a:t>
            </a:r>
            <a:endParaRPr lang="ko-KR" altLang="en-US" sz="48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3" name="그림 52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3116528" y="325288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5" name="모서리가 둥근 직사각형 14"/>
          <p:cNvSpPr/>
          <p:nvPr/>
        </p:nvSpPr>
        <p:spPr>
          <a:xfrm>
            <a:off x="246863" y="1340768"/>
            <a:ext cx="4109113" cy="2153493"/>
          </a:xfrm>
          <a:prstGeom prst="roundRect">
            <a:avLst/>
          </a:prstGeom>
          <a:solidFill>
            <a:srgbClr val="FF99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북이스라엘과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남유다가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생명의 길을 벗어나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배수로에 빠지게 된 과정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토라를</a:t>
            </a:r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멀리했다</a:t>
            </a:r>
            <a:endParaRPr lang="ko-KR" altLang="en-US" sz="28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4954518" y="1364487"/>
            <a:ext cx="3937962" cy="2153493"/>
          </a:xfrm>
          <a:prstGeom prst="roundRect">
            <a:avLst/>
          </a:prstGeom>
          <a:solidFill>
            <a:srgbClr val="0033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포로생활에서 돌아온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백성들에게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이스라엘은 하나님의</a:t>
            </a:r>
            <a:endParaRPr lang="en-US" altLang="ko-KR" sz="2800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신실하심에 달렸다</a:t>
            </a:r>
            <a:endParaRPr lang="ko-KR" altLang="en-US" sz="28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7" name="직선 연결선 16"/>
          <p:cNvCxnSpPr/>
          <p:nvPr/>
        </p:nvCxnSpPr>
        <p:spPr>
          <a:xfrm flipV="1">
            <a:off x="2051720" y="3494261"/>
            <a:ext cx="0" cy="874635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flipV="1">
            <a:off x="6948264" y="3504800"/>
            <a:ext cx="0" cy="874635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083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자유형 38"/>
          <p:cNvSpPr/>
          <p:nvPr/>
        </p:nvSpPr>
        <p:spPr>
          <a:xfrm rot="4583106">
            <a:off x="6193045" y="4023536"/>
            <a:ext cx="2257653" cy="2444710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0" name="자유형 39"/>
          <p:cNvSpPr/>
          <p:nvPr/>
        </p:nvSpPr>
        <p:spPr>
          <a:xfrm rot="2415504">
            <a:off x="768436" y="4173554"/>
            <a:ext cx="1992607" cy="21007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>
            <a:gsLst>
              <a:gs pos="10816">
                <a:srgbClr val="FFFF00"/>
              </a:gs>
              <a:gs pos="4000">
                <a:srgbClr val="C000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35546" y="493589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</a:t>
            </a:r>
            <a:r>
              <a:rPr lang="ko-KR" altLang="en-US" sz="4800" dirty="0" smtClean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왕기</a:t>
            </a:r>
            <a:endParaRPr lang="ko-KR" altLang="en-US" sz="4800" dirty="0">
              <a:ln w="18415" cmpd="sng">
                <a:solidFill>
                  <a:srgbClr val="0033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3" name="자유형 42"/>
          <p:cNvSpPr/>
          <p:nvPr/>
        </p:nvSpPr>
        <p:spPr>
          <a:xfrm rot="3775985">
            <a:off x="2651767" y="3445754"/>
            <a:ext cx="1055401" cy="1240981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90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prstClr val="white"/>
              </a:solidFill>
            </a:endParaRPr>
          </a:p>
        </p:txBody>
      </p:sp>
      <p:sp>
        <p:nvSpPr>
          <p:cNvPr id="44" name="자유형 43"/>
          <p:cNvSpPr/>
          <p:nvPr/>
        </p:nvSpPr>
        <p:spPr>
          <a:xfrm rot="548833">
            <a:off x="5638988" y="2716215"/>
            <a:ext cx="1425820" cy="1580198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C00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5" name="자유형 44"/>
          <p:cNvSpPr/>
          <p:nvPr/>
        </p:nvSpPr>
        <p:spPr>
          <a:xfrm rot="19256675">
            <a:off x="4195104" y="2046040"/>
            <a:ext cx="1064958" cy="108550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66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6" name="자유형 45"/>
          <p:cNvSpPr/>
          <p:nvPr/>
        </p:nvSpPr>
        <p:spPr>
          <a:xfrm rot="5063440">
            <a:off x="3213400" y="2551774"/>
            <a:ext cx="902148" cy="9195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chemeClr val="accent6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  <a:effectLst>
            <a:innerShdw blurRad="63500" dist="50800" dir="96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7" name="자유형 46"/>
          <p:cNvSpPr/>
          <p:nvPr/>
        </p:nvSpPr>
        <p:spPr>
          <a:xfrm rot="3333072">
            <a:off x="3982043" y="3848811"/>
            <a:ext cx="368192" cy="37529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9" name="자유형 48"/>
          <p:cNvSpPr/>
          <p:nvPr/>
        </p:nvSpPr>
        <p:spPr>
          <a:xfrm rot="2415504">
            <a:off x="2515906" y="3186252"/>
            <a:ext cx="417884" cy="359585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1" name="자유형 50"/>
          <p:cNvSpPr/>
          <p:nvPr/>
        </p:nvSpPr>
        <p:spPr>
          <a:xfrm rot="4669563">
            <a:off x="4617883" y="3697944"/>
            <a:ext cx="322553" cy="328776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92D050"/>
              </a:gs>
              <a:gs pos="100000">
                <a:srgbClr val="00B050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6183099" y="494116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  <a:r>
              <a:rPr lang="ko-KR" altLang="en-US" sz="4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대기</a:t>
            </a:r>
            <a:endParaRPr lang="ko-KR" altLang="en-US" sz="48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3" name="그림 52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3116528" y="325288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cxnSp>
        <p:nvCxnSpPr>
          <p:cNvPr id="19" name="직선 연결선 18"/>
          <p:cNvCxnSpPr/>
          <p:nvPr/>
        </p:nvCxnSpPr>
        <p:spPr>
          <a:xfrm flipV="1">
            <a:off x="2051720" y="3623946"/>
            <a:ext cx="0" cy="874635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flipV="1">
            <a:off x="6948264" y="3634485"/>
            <a:ext cx="0" cy="874635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타원 20"/>
          <p:cNvSpPr/>
          <p:nvPr/>
        </p:nvSpPr>
        <p:spPr>
          <a:xfrm>
            <a:off x="251520" y="1429644"/>
            <a:ext cx="1584176" cy="1512168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여로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보함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1475656" y="1042197"/>
            <a:ext cx="1584176" cy="1512168"/>
          </a:xfrm>
          <a:prstGeom prst="ellipse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아합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1691680" y="2275718"/>
            <a:ext cx="1800200" cy="1646799"/>
          </a:xfrm>
          <a:prstGeom prst="ellipse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엘리야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엘리</a:t>
            </a:r>
            <a:r>
              <a:rPr lang="ko-KR" altLang="en-US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5364088" y="1474245"/>
            <a:ext cx="1584176" cy="1512168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족보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6948264" y="837216"/>
            <a:ext cx="1584176" cy="1512168"/>
          </a:xfrm>
          <a:prstGeom prst="ellipse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축복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통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</a:t>
            </a:r>
          </a:p>
        </p:txBody>
      </p:sp>
      <p:sp>
        <p:nvSpPr>
          <p:cNvPr id="26" name="타원 25"/>
          <p:cNvSpPr/>
          <p:nvPr/>
        </p:nvSpPr>
        <p:spPr>
          <a:xfrm>
            <a:off x="6372200" y="2194325"/>
            <a:ext cx="1800200" cy="1646799"/>
          </a:xfrm>
          <a:prstGeom prst="ellipse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솔로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몬</a:t>
            </a:r>
          </a:p>
        </p:txBody>
      </p:sp>
    </p:spTree>
    <p:extLst>
      <p:ext uri="{BB962C8B-B14F-4D97-AF65-F5344CB8AC3E}">
        <p14:creationId xmlns:p14="http://schemas.microsoft.com/office/powerpoint/2010/main" val="33980320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자유형 38"/>
          <p:cNvSpPr/>
          <p:nvPr/>
        </p:nvSpPr>
        <p:spPr>
          <a:xfrm rot="4583106">
            <a:off x="6193045" y="4023536"/>
            <a:ext cx="2257653" cy="2444710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0" name="자유형 39"/>
          <p:cNvSpPr/>
          <p:nvPr/>
        </p:nvSpPr>
        <p:spPr>
          <a:xfrm rot="2415504">
            <a:off x="768436" y="4173554"/>
            <a:ext cx="1992607" cy="21007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>
            <a:gsLst>
              <a:gs pos="10816">
                <a:srgbClr val="FFFF00"/>
              </a:gs>
              <a:gs pos="4000">
                <a:srgbClr val="C000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35546" y="493589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</a:t>
            </a:r>
            <a:r>
              <a:rPr lang="ko-KR" altLang="en-US" sz="4800" dirty="0" smtClean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왕기</a:t>
            </a:r>
            <a:endParaRPr lang="ko-KR" altLang="en-US" sz="4800" dirty="0">
              <a:ln w="18415" cmpd="sng">
                <a:solidFill>
                  <a:srgbClr val="0033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6183099" y="494116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  <a:r>
              <a:rPr lang="ko-KR" altLang="en-US" sz="4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대기</a:t>
            </a:r>
            <a:endParaRPr lang="ko-KR" altLang="en-US" sz="48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3" name="그림 52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3116528" y="325288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28" name="직사각형 27"/>
          <p:cNvSpPr/>
          <p:nvPr/>
        </p:nvSpPr>
        <p:spPr>
          <a:xfrm>
            <a:off x="179512" y="1268760"/>
            <a:ext cx="4165292" cy="1080120"/>
          </a:xfrm>
          <a:prstGeom prst="rect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그렇게 하나님의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메시지를 무시할 수 있지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799196" y="1268760"/>
            <a:ext cx="4165292" cy="108012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축복의 통로였고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참 모범적인 왕이 있었다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79512" y="2348880"/>
            <a:ext cx="8784976" cy="6597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BUT</a:t>
            </a:r>
            <a:endParaRPr lang="ko-KR" altLang="en-US" sz="28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79512" y="2996952"/>
            <a:ext cx="4165292" cy="108012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포기하지 않으신다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788024" y="2996952"/>
            <a:ext cx="4165292" cy="1080120"/>
          </a:xfrm>
          <a:prstGeom prst="rect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왕들이 완전한 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아니었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</a:p>
        </p:txBody>
      </p:sp>
    </p:spTree>
    <p:extLst>
      <p:ext uri="{BB962C8B-B14F-4D97-AF65-F5344CB8AC3E}">
        <p14:creationId xmlns:p14="http://schemas.microsoft.com/office/powerpoint/2010/main" val="29971872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자유형 38"/>
          <p:cNvSpPr/>
          <p:nvPr/>
        </p:nvSpPr>
        <p:spPr>
          <a:xfrm rot="4583106">
            <a:off x="6193045" y="4023536"/>
            <a:ext cx="2257653" cy="2444710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0" name="자유형 39"/>
          <p:cNvSpPr/>
          <p:nvPr/>
        </p:nvSpPr>
        <p:spPr>
          <a:xfrm rot="2415504">
            <a:off x="768436" y="4173554"/>
            <a:ext cx="1992607" cy="21007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>
            <a:gsLst>
              <a:gs pos="10816">
                <a:srgbClr val="FFFF00"/>
              </a:gs>
              <a:gs pos="4000">
                <a:srgbClr val="C000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35546" y="493589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</a:t>
            </a:r>
            <a:r>
              <a:rPr lang="ko-KR" altLang="en-US" sz="4800" dirty="0" smtClean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왕기</a:t>
            </a:r>
            <a:endParaRPr lang="ko-KR" altLang="en-US" sz="4800" dirty="0">
              <a:ln w="18415" cmpd="sng">
                <a:solidFill>
                  <a:srgbClr val="0033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6183099" y="494116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  <a:r>
              <a:rPr lang="ko-KR" altLang="en-US" sz="4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대기</a:t>
            </a:r>
            <a:endParaRPr lang="ko-KR" altLang="en-US" sz="48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3" name="그림 52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3116528" y="325288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2" name="직사각형 11"/>
          <p:cNvSpPr/>
          <p:nvPr/>
        </p:nvSpPr>
        <p:spPr>
          <a:xfrm>
            <a:off x="179512" y="1412776"/>
            <a:ext cx="8784976" cy="2808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은혜롭고 자비로우신 하나님만이</a:t>
            </a:r>
            <a:endParaRPr lang="en-US" altLang="ko-KR" sz="40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 백성의</a:t>
            </a:r>
            <a:endParaRPr lang="en-US" altLang="ko-KR" sz="40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영원한 교제를 보장해주실 수 있다</a:t>
            </a:r>
            <a:endParaRPr lang="ko-KR" altLang="en-US" sz="40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795825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946" y="969915"/>
            <a:ext cx="3142494" cy="1417323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6961193" y="117655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1154403" y="4705294"/>
            <a:ext cx="1872208" cy="429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4" name="Picture 2" descr="C:\Users\USER\AppData\Local\Microsoft\Windows\Temporary Internet Files\Content.IE5\6VYZOIST\question-mark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847" y="2387238"/>
            <a:ext cx="1605856" cy="220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포인트가 32개인 별 26"/>
          <p:cNvSpPr/>
          <p:nvPr/>
        </p:nvSpPr>
        <p:spPr>
          <a:xfrm>
            <a:off x="3318548" y="513679"/>
            <a:ext cx="1965067" cy="1602511"/>
          </a:xfrm>
          <a:prstGeom prst="star32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418576" y="1005686"/>
            <a:ext cx="1865039" cy="678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타락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043608" y="4586923"/>
            <a:ext cx="1872208" cy="429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>
            <a:off x="946436" y="3429000"/>
            <a:ext cx="2761468" cy="2420351"/>
          </a:xfrm>
          <a:prstGeom prst="ellipse">
            <a:avLst/>
          </a:prstGeom>
          <a:solidFill>
            <a:srgbClr val="CC0099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입증된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방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법</a:t>
            </a:r>
          </a:p>
        </p:txBody>
      </p:sp>
      <p:sp>
        <p:nvSpPr>
          <p:cNvPr id="16" name="타원 15"/>
          <p:cNvSpPr/>
          <p:nvPr/>
        </p:nvSpPr>
        <p:spPr>
          <a:xfrm>
            <a:off x="5004048" y="2555990"/>
            <a:ext cx="3960440" cy="3393290"/>
          </a:xfrm>
          <a:prstGeom prst="ellipse">
            <a:avLst/>
          </a:prstGeom>
          <a:solidFill>
            <a:srgbClr val="80008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종교</a:t>
            </a:r>
            <a:endParaRPr lang="en-US" altLang="ko-KR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대안</a:t>
            </a:r>
            <a:endParaRPr lang="en-US" altLang="ko-KR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세련된 길</a:t>
            </a:r>
            <a:endParaRPr lang="ko-KR" alt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6025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자유형 38"/>
          <p:cNvSpPr/>
          <p:nvPr/>
        </p:nvSpPr>
        <p:spPr>
          <a:xfrm rot="4583106">
            <a:off x="6193045" y="4023536"/>
            <a:ext cx="2257653" cy="2444710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0" name="자유형 39"/>
          <p:cNvSpPr/>
          <p:nvPr/>
        </p:nvSpPr>
        <p:spPr>
          <a:xfrm rot="2415504">
            <a:off x="768436" y="4173554"/>
            <a:ext cx="1992607" cy="21007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>
            <a:gsLst>
              <a:gs pos="10816">
                <a:srgbClr val="FFFF00"/>
              </a:gs>
              <a:gs pos="4000">
                <a:srgbClr val="C000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35546" y="493589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</a:t>
            </a:r>
            <a:r>
              <a:rPr lang="ko-KR" altLang="en-US" sz="4800" dirty="0" smtClean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왕기</a:t>
            </a:r>
            <a:endParaRPr lang="ko-KR" altLang="en-US" sz="4800" dirty="0">
              <a:ln w="18415" cmpd="sng">
                <a:solidFill>
                  <a:srgbClr val="0033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6183099" y="494116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  <a:r>
              <a:rPr lang="ko-KR" altLang="en-US" sz="4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대기</a:t>
            </a:r>
            <a:endParaRPr lang="ko-KR" altLang="en-US" sz="48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3" name="그림 52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3116528" y="325288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8" name="직사각형 7"/>
          <p:cNvSpPr/>
          <p:nvPr/>
        </p:nvSpPr>
        <p:spPr>
          <a:xfrm>
            <a:off x="179512" y="1268760"/>
            <a:ext cx="4165292" cy="1080120"/>
          </a:xfrm>
          <a:prstGeom prst="rect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하나님께 등을 돌리면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심판을 부르게 된다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799196" y="1268760"/>
            <a:ext cx="4165292" cy="108012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인간은 법이 규정한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경계를 벗어나기 마련이다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84448" y="2396607"/>
            <a:ext cx="4165292" cy="108012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십자가의 그리스도에게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등을 돌리셨다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71204" y="2429785"/>
            <a:ext cx="4165292" cy="1080120"/>
          </a:xfrm>
          <a:prstGeom prst="rect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다윗의 혈통은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벗어나지 않을 것이다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079292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자유형 38"/>
          <p:cNvSpPr/>
          <p:nvPr/>
        </p:nvSpPr>
        <p:spPr>
          <a:xfrm rot="4583106">
            <a:off x="6193045" y="4023536"/>
            <a:ext cx="2257653" cy="2444710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0" name="자유형 39"/>
          <p:cNvSpPr/>
          <p:nvPr/>
        </p:nvSpPr>
        <p:spPr>
          <a:xfrm rot="2415504">
            <a:off x="768436" y="4173554"/>
            <a:ext cx="1992607" cy="21007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>
            <a:gsLst>
              <a:gs pos="10816">
                <a:srgbClr val="FFFF00"/>
              </a:gs>
              <a:gs pos="4000">
                <a:srgbClr val="C000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35546" y="493589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</a:t>
            </a:r>
            <a:r>
              <a:rPr lang="ko-KR" altLang="en-US" sz="4800" dirty="0" smtClean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왕기</a:t>
            </a:r>
            <a:endParaRPr lang="ko-KR" altLang="en-US" sz="4800" dirty="0">
              <a:ln w="18415" cmpd="sng">
                <a:solidFill>
                  <a:srgbClr val="0033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6183099" y="494116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  <a:r>
              <a:rPr lang="ko-KR" altLang="en-US" sz="4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대기</a:t>
            </a:r>
            <a:endParaRPr lang="ko-KR" altLang="en-US" sz="48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3" name="그림 52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3116528" y="325288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12" name="직사각형 11"/>
          <p:cNvSpPr/>
          <p:nvPr/>
        </p:nvSpPr>
        <p:spPr>
          <a:xfrm>
            <a:off x="179512" y="1268760"/>
            <a:ext cx="4165292" cy="2520280"/>
          </a:xfrm>
          <a:prstGeom prst="rect">
            <a:avLst/>
          </a:prstGeom>
          <a:solidFill>
            <a:srgbClr val="0066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죄는 우리를 속여서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풍성하고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흥미진진한 삶을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준다고 믿게 만든다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799196" y="1268760"/>
            <a:ext cx="4165292" cy="252028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사람들은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왕이 없는 것처럼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처신할 때가 많고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자신을 우수하게 여긴다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42455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자유형 38"/>
          <p:cNvSpPr/>
          <p:nvPr/>
        </p:nvSpPr>
        <p:spPr>
          <a:xfrm rot="4583106">
            <a:off x="6193045" y="4023536"/>
            <a:ext cx="2257653" cy="2444710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 flip="none" rotWithShape="1">
            <a:gsLst>
              <a:gs pos="14000">
                <a:srgbClr val="003300"/>
              </a:gs>
              <a:gs pos="100000">
                <a:srgbClr val="008000"/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0" name="자유형 39"/>
          <p:cNvSpPr/>
          <p:nvPr/>
        </p:nvSpPr>
        <p:spPr>
          <a:xfrm rot="2415504">
            <a:off x="768436" y="4173554"/>
            <a:ext cx="1992607" cy="2100753"/>
          </a:xfrm>
          <a:custGeom>
            <a:avLst/>
            <a:gdLst>
              <a:gd name="connsiteX0" fmla="*/ 1381125 w 2837638"/>
              <a:gd name="connsiteY0" fmla="*/ 0 h 2762250"/>
              <a:gd name="connsiteX1" fmla="*/ 1418819 w 2837638"/>
              <a:gd name="connsiteY1" fmla="*/ 1904 h 2762250"/>
              <a:gd name="connsiteX2" fmla="*/ 1456513 w 2837638"/>
              <a:gd name="connsiteY2" fmla="*/ 0 h 2762250"/>
              <a:gd name="connsiteX3" fmla="*/ 2837638 w 2837638"/>
              <a:gd name="connsiteY3" fmla="*/ 0 h 2762250"/>
              <a:gd name="connsiteX4" fmla="*/ 2837638 w 2837638"/>
              <a:gd name="connsiteY4" fmla="*/ 1381125 h 2762250"/>
              <a:gd name="connsiteX5" fmla="*/ 1456513 w 2837638"/>
              <a:gd name="connsiteY5" fmla="*/ 2762250 h 2762250"/>
              <a:gd name="connsiteX6" fmla="*/ 1418819 w 2837638"/>
              <a:gd name="connsiteY6" fmla="*/ 2760347 h 2762250"/>
              <a:gd name="connsiteX7" fmla="*/ 1381125 w 2837638"/>
              <a:gd name="connsiteY7" fmla="*/ 2762250 h 2762250"/>
              <a:gd name="connsiteX8" fmla="*/ 0 w 2837638"/>
              <a:gd name="connsiteY8" fmla="*/ 2762250 h 2762250"/>
              <a:gd name="connsiteX9" fmla="*/ 0 w 2837638"/>
              <a:gd name="connsiteY9" fmla="*/ 1381125 h 2762250"/>
              <a:gd name="connsiteX10" fmla="*/ 1381125 w 2837638"/>
              <a:gd name="connsiteY10" fmla="*/ 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7638" h="2762250">
                <a:moveTo>
                  <a:pt x="1381125" y="0"/>
                </a:moveTo>
                <a:lnTo>
                  <a:pt x="1418819" y="1904"/>
                </a:lnTo>
                <a:lnTo>
                  <a:pt x="1456513" y="0"/>
                </a:lnTo>
                <a:lnTo>
                  <a:pt x="2837638" y="0"/>
                </a:lnTo>
                <a:lnTo>
                  <a:pt x="2837638" y="1381125"/>
                </a:lnTo>
                <a:cubicBezTo>
                  <a:pt x="2837638" y="2143899"/>
                  <a:pt x="2219287" y="2762250"/>
                  <a:pt x="1456513" y="2762250"/>
                </a:cubicBezTo>
                <a:lnTo>
                  <a:pt x="1418819" y="2760347"/>
                </a:lnTo>
                <a:lnTo>
                  <a:pt x="1381125" y="2762250"/>
                </a:lnTo>
                <a:lnTo>
                  <a:pt x="0" y="2762250"/>
                </a:lnTo>
                <a:lnTo>
                  <a:pt x="0" y="1381125"/>
                </a:lnTo>
                <a:cubicBezTo>
                  <a:pt x="0" y="618351"/>
                  <a:pt x="618351" y="0"/>
                  <a:pt x="1381125" y="0"/>
                </a:cubicBezTo>
                <a:close/>
              </a:path>
            </a:pathLst>
          </a:custGeom>
          <a:gradFill>
            <a:gsLst>
              <a:gs pos="10816">
                <a:srgbClr val="FFFF00"/>
              </a:gs>
              <a:gs pos="4000">
                <a:srgbClr val="C00000"/>
              </a:gs>
              <a:gs pos="100000">
                <a:srgbClr val="FF9900"/>
              </a:gs>
            </a:gsLst>
            <a:lin ang="2700000" scaled="1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735546" y="493589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</a:t>
            </a:r>
            <a:r>
              <a:rPr lang="ko-KR" altLang="en-US" sz="4800" dirty="0" smtClean="0">
                <a:ln w="18415" cmpd="sng">
                  <a:solidFill>
                    <a:srgbClr val="0033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왕기</a:t>
            </a:r>
            <a:endParaRPr lang="ko-KR" altLang="en-US" sz="4800" dirty="0">
              <a:ln w="18415" cmpd="sng">
                <a:solidFill>
                  <a:srgbClr val="003300"/>
                </a:solidFill>
                <a:prstDash val="solid"/>
              </a:ln>
              <a:solidFill>
                <a:srgbClr val="0066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6183099" y="4941168"/>
            <a:ext cx="1989301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  <a:r>
              <a:rPr lang="ko-KR" altLang="en-US" sz="4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대기</a:t>
            </a:r>
            <a:endParaRPr lang="ko-KR" altLang="en-US" sz="48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3" name="그림 52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027">
            <a:off x="3116528" y="3252883"/>
            <a:ext cx="2744584" cy="3460301"/>
          </a:xfrm>
          <a:prstGeom prst="rect">
            <a:avLst/>
          </a:prstGeom>
          <a:effectLst>
            <a:outerShdw blurRad="76200" dist="76200" dir="4500000" sx="101000" sy="101000" algn="tl" rotWithShape="0">
              <a:prstClr val="black">
                <a:alpha val="39000"/>
              </a:prstClr>
            </a:outerShdw>
          </a:effectLst>
        </p:spPr>
      </p:pic>
      <p:sp>
        <p:nvSpPr>
          <p:cNvPr id="9" name="직사각형 8"/>
          <p:cNvSpPr/>
          <p:nvPr/>
        </p:nvSpPr>
        <p:spPr>
          <a:xfrm>
            <a:off x="179512" y="1268760"/>
            <a:ext cx="4104456" cy="2808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삶의 법칙</a:t>
            </a:r>
            <a:r>
              <a:rPr lang="en-US" altLang="ko-KR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</a:t>
            </a:r>
            <a:r>
              <a:rPr lang="en-US" altLang="ko-KR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  <a:p>
            <a:pPr algn="ctr"/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관계를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개선하는 것인가</a:t>
            </a:r>
            <a:r>
              <a:rPr lang="en-US" altLang="ko-KR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4860032" y="1247927"/>
            <a:ext cx="4104456" cy="2808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사람들이 당신의 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생활을 지켜본다면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누가 당신 인생을 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다스린다고 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생각할 것인가</a:t>
            </a:r>
            <a:r>
              <a:rPr lang="en-US" altLang="ko-KR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91822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1259632" y="1176920"/>
            <a:ext cx="223224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err="1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에스라</a:t>
            </a:r>
            <a:endParaRPr lang="ko-KR" altLang="en-US" sz="4400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순서도: 데이터 12"/>
          <p:cNvSpPr/>
          <p:nvPr/>
        </p:nvSpPr>
        <p:spPr>
          <a:xfrm rot="319749" flipH="1">
            <a:off x="3601453" y="1493581"/>
            <a:ext cx="5429723" cy="3468453"/>
          </a:xfrm>
          <a:prstGeom prst="flowChartInputOutpu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120" y="1422201"/>
            <a:ext cx="5701077" cy="381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perspectiveContrastingLeftFacing"/>
            <a:lightRig rig="threePt" dir="t"/>
          </a:scene3d>
        </p:spPr>
      </p:pic>
      <p:sp>
        <p:nvSpPr>
          <p:cNvPr id="15" name="직사각형 14"/>
          <p:cNvSpPr/>
          <p:nvPr/>
        </p:nvSpPr>
        <p:spPr>
          <a:xfrm rot="21392499">
            <a:off x="4132123" y="1471578"/>
            <a:ext cx="2640825" cy="1117465"/>
          </a:xfrm>
          <a:prstGeom prst="rect">
            <a:avLst/>
          </a:prstGeom>
          <a:noFill/>
          <a:ln>
            <a:noFill/>
          </a:ln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성전복</a:t>
            </a:r>
            <a:r>
              <a:rPr lang="ko-KR" altLang="en-US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1907704" y="2379645"/>
            <a:ext cx="5184576" cy="3549803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perspectiveContrastingLeftFacing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관계가 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얼마나 </a:t>
            </a:r>
            <a:r>
              <a:rPr lang="ko-KR" alt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가치있는가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  <a:p>
            <a:pPr algn="ctr"/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관계를 구현하겠다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13059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순서도: 데이터 12"/>
          <p:cNvSpPr/>
          <p:nvPr/>
        </p:nvSpPr>
        <p:spPr>
          <a:xfrm rot="319749" flipH="1">
            <a:off x="3601453" y="1493581"/>
            <a:ext cx="5429723" cy="3468453"/>
          </a:xfrm>
          <a:prstGeom prst="flowChartInputOutpu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120" y="1422201"/>
            <a:ext cx="5701077" cy="381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perspectiveContrastingLeftFacing"/>
            <a:lightRig rig="threePt" dir="t"/>
          </a:scene3d>
        </p:spPr>
      </p:pic>
      <p:sp>
        <p:nvSpPr>
          <p:cNvPr id="15" name="직사각형 14"/>
          <p:cNvSpPr/>
          <p:nvPr/>
        </p:nvSpPr>
        <p:spPr>
          <a:xfrm rot="21392499">
            <a:off x="4132123" y="1471578"/>
            <a:ext cx="2640825" cy="1117465"/>
          </a:xfrm>
          <a:prstGeom prst="rect">
            <a:avLst/>
          </a:prstGeom>
          <a:noFill/>
          <a:ln>
            <a:noFill/>
          </a:ln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성전복</a:t>
            </a:r>
            <a:r>
              <a:rPr lang="ko-KR" altLang="en-US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</a:t>
            </a:r>
          </a:p>
        </p:txBody>
      </p:sp>
      <p:sp>
        <p:nvSpPr>
          <p:cNvPr id="7" name="왼쪽 화살표 6"/>
          <p:cNvSpPr/>
          <p:nvPr/>
        </p:nvSpPr>
        <p:spPr>
          <a:xfrm>
            <a:off x="3684146" y="1772505"/>
            <a:ext cx="1071633" cy="720080"/>
          </a:xfrm>
          <a:prstGeom prst="leftArrow">
            <a:avLst/>
          </a:prstGeom>
          <a:solidFill>
            <a:srgbClr val="FFC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순서도: 데이터 7"/>
          <p:cNvSpPr/>
          <p:nvPr/>
        </p:nvSpPr>
        <p:spPr>
          <a:xfrm rot="319749" flipH="1">
            <a:off x="1055619" y="2744969"/>
            <a:ext cx="3992742" cy="2332801"/>
          </a:xfrm>
          <a:prstGeom prst="flowChartInputOutpu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9" name="Picture 2" descr="C:\Users\USER\AppData\Local\Microsoft\Windows\Temporary Internet Files\Content.IE5\OWDX3TS1\3440275790_bbe9dde805_z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338" y="2595711"/>
            <a:ext cx="4616338" cy="3065537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/>
        </p:nvSpPr>
        <p:spPr>
          <a:xfrm rot="21249756">
            <a:off x="1054321" y="1978134"/>
            <a:ext cx="2664296" cy="72008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perspectiveContrastingLeftFacing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</a:t>
            </a:r>
            <a:r>
              <a:rPr lang="en-US" altLang="ko-KR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30062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데이터 7"/>
          <p:cNvSpPr/>
          <p:nvPr/>
        </p:nvSpPr>
        <p:spPr>
          <a:xfrm rot="319749" flipH="1">
            <a:off x="1055619" y="2744969"/>
            <a:ext cx="3992742" cy="2332801"/>
          </a:xfrm>
          <a:prstGeom prst="flowChartInputOutpu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9" name="Picture 2" descr="C:\Users\USER\AppData\Local\Microsoft\Windows\Temporary Internet Files\Content.IE5\OWDX3TS1\3440275790_bbe9dde805_z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338" y="2595711"/>
            <a:ext cx="4616338" cy="3065537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/>
        </p:nvSpPr>
        <p:spPr>
          <a:xfrm rot="21249756">
            <a:off x="1054321" y="1978134"/>
            <a:ext cx="2664296" cy="72008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perspectiveContrastingLeftFacing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</a:t>
            </a:r>
            <a:r>
              <a:rPr lang="en-US" altLang="ko-KR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220072" y="1556792"/>
            <a:ext cx="3456384" cy="3744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진짜 걸림돌은</a:t>
            </a:r>
            <a:endParaRPr lang="en-US" altLang="ko-KR" sz="3600" dirty="0" smtClean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내면</a:t>
            </a:r>
            <a:r>
              <a:rPr lang="ko-KR" altLang="en-US" sz="3600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 있었으며</a:t>
            </a:r>
            <a:endParaRPr lang="en-US" altLang="ko-KR" sz="3600" dirty="0" smtClean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600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에스라는</a:t>
            </a:r>
            <a:endParaRPr lang="en-US" altLang="ko-KR" sz="3600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돌아온 </a:t>
            </a:r>
            <a:endParaRPr lang="en-US" altLang="ko-KR" sz="3600" dirty="0" smtClean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 백성의</a:t>
            </a:r>
            <a:endParaRPr lang="en-US" altLang="ko-KR" sz="3600" dirty="0" smtClean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내면 공사</a:t>
            </a:r>
            <a:r>
              <a:rPr lang="ko-KR" altLang="en-US" sz="3600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를</a:t>
            </a:r>
            <a:endParaRPr lang="en-US" altLang="ko-KR" sz="3600" dirty="0" smtClean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검사하는 감독관</a:t>
            </a:r>
            <a:endParaRPr lang="ko-KR" altLang="en-US" sz="3600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63249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데이터 7"/>
          <p:cNvSpPr/>
          <p:nvPr/>
        </p:nvSpPr>
        <p:spPr>
          <a:xfrm rot="319749" flipH="1">
            <a:off x="1055619" y="2744969"/>
            <a:ext cx="3992742" cy="2332801"/>
          </a:xfrm>
          <a:prstGeom prst="flowChartInputOutpu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9" name="Picture 2" descr="C:\Users\USER\AppData\Local\Microsoft\Windows\Temporary Internet Files\Content.IE5\OWDX3TS1\3440275790_bbe9dde805_z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338" y="2595711"/>
            <a:ext cx="4616338" cy="3065537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/>
        </p:nvSpPr>
        <p:spPr>
          <a:xfrm rot="21249756">
            <a:off x="1054321" y="1978134"/>
            <a:ext cx="2664296" cy="72008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perspectiveContrastingLeftFacing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</a:t>
            </a:r>
            <a:r>
              <a:rPr lang="en-US" altLang="ko-KR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정육면체 6"/>
          <p:cNvSpPr/>
          <p:nvPr/>
        </p:nvSpPr>
        <p:spPr>
          <a:xfrm>
            <a:off x="5508104" y="4293096"/>
            <a:ext cx="2592288" cy="1728192"/>
          </a:xfrm>
          <a:prstGeom prst="cube">
            <a:avLst/>
          </a:prstGeom>
          <a:solidFill>
            <a:schemeClr val="accent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임마누엘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친밀한 거함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정육면체 11"/>
          <p:cNvSpPr/>
          <p:nvPr/>
        </p:nvSpPr>
        <p:spPr>
          <a:xfrm>
            <a:off x="4932040" y="3429000"/>
            <a:ext cx="1656184" cy="1282601"/>
          </a:xfrm>
          <a:prstGeom prst="cub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신자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정육면체 12"/>
          <p:cNvSpPr/>
          <p:nvPr/>
        </p:nvSpPr>
        <p:spPr>
          <a:xfrm>
            <a:off x="6351898" y="3429001"/>
            <a:ext cx="2540581" cy="1296144"/>
          </a:xfrm>
          <a:prstGeom prst="cub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살아 있는 성전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정육면체 13"/>
          <p:cNvSpPr/>
          <p:nvPr/>
        </p:nvSpPr>
        <p:spPr>
          <a:xfrm>
            <a:off x="5292080" y="2434431"/>
            <a:ext cx="2540581" cy="1282601"/>
          </a:xfrm>
          <a:prstGeom prst="cub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상호연결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정육면체 14"/>
          <p:cNvSpPr/>
          <p:nvPr/>
        </p:nvSpPr>
        <p:spPr>
          <a:xfrm>
            <a:off x="7563107" y="1508723"/>
            <a:ext cx="1329372" cy="2208309"/>
          </a:xfrm>
          <a:prstGeom prst="cub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하나님처소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정육면체 15"/>
          <p:cNvSpPr/>
          <p:nvPr/>
        </p:nvSpPr>
        <p:spPr>
          <a:xfrm>
            <a:off x="4932040" y="1124744"/>
            <a:ext cx="1290593" cy="1584176"/>
          </a:xfrm>
          <a:prstGeom prst="cub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함께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정육면체 16"/>
          <p:cNvSpPr/>
          <p:nvPr/>
        </p:nvSpPr>
        <p:spPr>
          <a:xfrm>
            <a:off x="5945703" y="1916832"/>
            <a:ext cx="1617404" cy="792088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지어지는</a:t>
            </a:r>
            <a:endParaRPr lang="ko-KR" altLang="en-US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5540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데이터 7"/>
          <p:cNvSpPr/>
          <p:nvPr/>
        </p:nvSpPr>
        <p:spPr>
          <a:xfrm rot="319749" flipH="1">
            <a:off x="1055619" y="2744969"/>
            <a:ext cx="3992742" cy="2332801"/>
          </a:xfrm>
          <a:prstGeom prst="flowChartInputOutpu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9" name="Picture 2" descr="C:\Users\USER\AppData\Local\Microsoft\Windows\Temporary Internet Files\Content.IE5\OWDX3TS1\3440275790_bbe9dde805_z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338" y="2595711"/>
            <a:ext cx="4616338" cy="3065537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/>
        </p:nvSpPr>
        <p:spPr>
          <a:xfrm rot="21249756">
            <a:off x="1054321" y="1978134"/>
            <a:ext cx="2664296" cy="72008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perspectiveContrastingLeftFacing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</a:t>
            </a:r>
            <a:r>
              <a:rPr lang="en-US" altLang="ko-KR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-36512" y="2636601"/>
            <a:ext cx="4664168" cy="3024647"/>
          </a:xfrm>
          <a:prstGeom prst="rect">
            <a:avLst/>
          </a:prstGeom>
          <a:solidFill>
            <a:schemeClr val="tx1"/>
          </a:solidFill>
          <a:ln>
            <a:noFill/>
          </a:ln>
          <a:scene3d>
            <a:camera prst="perspectiveContrastingLeftFacing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우리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안에서 살기로 하셨다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정돈하고</a:t>
            </a:r>
            <a:endParaRPr lang="en-US" altLang="ko-KR" sz="2800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문단속을 할 것인가</a:t>
            </a:r>
            <a:r>
              <a:rPr lang="en-US" altLang="ko-KR" sz="2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사각형 설명선 18"/>
          <p:cNvSpPr/>
          <p:nvPr/>
        </p:nvSpPr>
        <p:spPr>
          <a:xfrm>
            <a:off x="4932040" y="908720"/>
            <a:ext cx="4176464" cy="2714928"/>
          </a:xfrm>
          <a:prstGeom prst="wedgeRoundRectCallout">
            <a:avLst>
              <a:gd name="adj1" fmla="val -85282"/>
              <a:gd name="adj2" fmla="val -2014"/>
              <a:gd name="adj3" fmla="val 16667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수고는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 나라에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집중되어 있는가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나라에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집중되어 있는가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20227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1514496" y="1268760"/>
            <a:ext cx="183336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14</a:t>
            </a:r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 후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순서도: 데이터 11"/>
          <p:cNvSpPr/>
          <p:nvPr/>
        </p:nvSpPr>
        <p:spPr>
          <a:xfrm rot="319749" flipH="1">
            <a:off x="3601453" y="1628172"/>
            <a:ext cx="5429723" cy="3468453"/>
          </a:xfrm>
          <a:prstGeom prst="flowChartInputOutpu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120" y="1556792"/>
            <a:ext cx="5701077" cy="381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perspectiveContrastingLeftFacing"/>
            <a:lightRig rig="threePt" dir="t"/>
          </a:scene3d>
        </p:spPr>
      </p:pic>
      <p:sp>
        <p:nvSpPr>
          <p:cNvPr id="14" name="직사각형 13"/>
          <p:cNvSpPr/>
          <p:nvPr/>
        </p:nvSpPr>
        <p:spPr>
          <a:xfrm rot="21392499">
            <a:off x="4132123" y="1606169"/>
            <a:ext cx="2640825" cy="1117465"/>
          </a:xfrm>
          <a:prstGeom prst="rect">
            <a:avLst/>
          </a:prstGeom>
          <a:noFill/>
          <a:ln>
            <a:noFill/>
          </a:ln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성전복</a:t>
            </a:r>
            <a:r>
              <a:rPr lang="ko-KR" altLang="en-US" sz="48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</a:t>
            </a:r>
          </a:p>
        </p:txBody>
      </p:sp>
      <p:sp>
        <p:nvSpPr>
          <p:cNvPr id="15" name="순서도: 데이터 14"/>
          <p:cNvSpPr/>
          <p:nvPr/>
        </p:nvSpPr>
        <p:spPr>
          <a:xfrm rot="319749" flipH="1">
            <a:off x="1055619" y="2744969"/>
            <a:ext cx="3992742" cy="2332801"/>
          </a:xfrm>
          <a:prstGeom prst="flowChartInputOutpu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16" name="Picture 2" descr="C:\Users\USER\AppData\Local\Microsoft\Windows\Temporary Internet Files\Content.IE5\OWDX3TS1\3440275790_bbe9dde805_z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338" y="2595711"/>
            <a:ext cx="4616338" cy="3065537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직사각형 16"/>
          <p:cNvSpPr/>
          <p:nvPr/>
        </p:nvSpPr>
        <p:spPr>
          <a:xfrm rot="21249756">
            <a:off x="1054321" y="1978134"/>
            <a:ext cx="2664296" cy="72008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perspectiveContrastingLeftFacing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</a:t>
            </a:r>
            <a:r>
              <a:rPr lang="en-US" altLang="ko-KR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18453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1514496" y="1268760"/>
            <a:ext cx="183336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14</a:t>
            </a:r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 후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순서도: 데이터 11"/>
          <p:cNvSpPr/>
          <p:nvPr/>
        </p:nvSpPr>
        <p:spPr>
          <a:xfrm rot="319749" flipH="1">
            <a:off x="3601453" y="1628172"/>
            <a:ext cx="5429723" cy="3468453"/>
          </a:xfrm>
          <a:prstGeom prst="flowChartInputOutpu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120" y="1556792"/>
            <a:ext cx="5701077" cy="381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perspectiveContrastingLeftFacing"/>
            <a:lightRig rig="threePt" dir="t"/>
          </a:scene3d>
        </p:spPr>
      </p:pic>
      <p:sp>
        <p:nvSpPr>
          <p:cNvPr id="14" name="직사각형 13"/>
          <p:cNvSpPr/>
          <p:nvPr/>
        </p:nvSpPr>
        <p:spPr>
          <a:xfrm rot="21392499">
            <a:off x="4132123" y="1606169"/>
            <a:ext cx="2640825" cy="1117465"/>
          </a:xfrm>
          <a:prstGeom prst="rect">
            <a:avLst/>
          </a:prstGeom>
          <a:noFill/>
          <a:ln>
            <a:noFill/>
          </a:ln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성전복</a:t>
            </a:r>
            <a:r>
              <a:rPr lang="ko-KR" altLang="en-US" sz="48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</a:t>
            </a: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06" y="2482190"/>
            <a:ext cx="3808254" cy="2675002"/>
          </a:xfrm>
          <a:prstGeom prst="rect">
            <a:avLst/>
          </a:prstGeom>
          <a:scene3d>
            <a:camera prst="perspectiveContrastingRightFacing"/>
            <a:lightRig rig="threePt" dir="t"/>
          </a:scene3d>
          <a:sp3d>
            <a:bevelT prst="slope"/>
          </a:sp3d>
        </p:spPr>
      </p:pic>
      <p:sp>
        <p:nvSpPr>
          <p:cNvPr id="10" name="직사각형 9"/>
          <p:cNvSpPr/>
          <p:nvPr/>
        </p:nvSpPr>
        <p:spPr>
          <a:xfrm>
            <a:off x="1835696" y="2420888"/>
            <a:ext cx="1584176" cy="648072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폐</a:t>
            </a:r>
            <a:r>
              <a:rPr lang="ko-KR" altLang="en-US" sz="360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허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7938" y="3429000"/>
            <a:ext cx="9100566" cy="1152128"/>
          </a:xfrm>
          <a:prstGeom prst="rect">
            <a:avLst/>
          </a:prstGeom>
          <a:solidFill>
            <a:srgbClr val="FF3300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 백성과 다른 신들의 백성과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경계를 유지하는 것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267744" y="4581128"/>
            <a:ext cx="4522168" cy="1152128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느헤미야</a:t>
            </a:r>
            <a:endParaRPr lang="ko-KR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54872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946" y="969915"/>
            <a:ext cx="3142494" cy="1417323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6961193" y="117655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1154403" y="4705294"/>
            <a:ext cx="1872208" cy="429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4" name="Picture 2" descr="C:\Users\USER\AppData\Local\Microsoft\Windows\Temporary Internet Files\Content.IE5\6VYZOIST\question-mark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847" y="2387238"/>
            <a:ext cx="1605856" cy="220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1043608" y="4586923"/>
            <a:ext cx="1872208" cy="429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043608" y="4586923"/>
            <a:ext cx="1872208" cy="429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Picture 3" descr="C:\Users\USER\AppData\Local\Microsoft\Windows\Temporary Internet Files\Content.IE5\1VQUDR23\British_Army_Soldier_Saluting_MOD_4515489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88" y="1921951"/>
            <a:ext cx="2232248" cy="290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빗면 17"/>
          <p:cNvSpPr/>
          <p:nvPr/>
        </p:nvSpPr>
        <p:spPr>
          <a:xfrm>
            <a:off x="863588" y="1058186"/>
            <a:ext cx="2232248" cy="863765"/>
          </a:xfrm>
          <a:prstGeom prst="bevel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결함 있는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빗면 21"/>
          <p:cNvSpPr/>
          <p:nvPr/>
        </p:nvSpPr>
        <p:spPr>
          <a:xfrm>
            <a:off x="855616" y="4823754"/>
            <a:ext cx="2232248" cy="863765"/>
          </a:xfrm>
          <a:prstGeom prst="bevel">
            <a:avLst/>
          </a:prstGeom>
          <a:solidFill>
            <a:srgbClr val="8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해결사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</a:p>
        </p:txBody>
      </p:sp>
      <p:sp>
        <p:nvSpPr>
          <p:cNvPr id="23" name="순서도: 처리 22"/>
          <p:cNvSpPr/>
          <p:nvPr/>
        </p:nvSpPr>
        <p:spPr>
          <a:xfrm>
            <a:off x="5436096" y="4050636"/>
            <a:ext cx="3312368" cy="211466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600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endParaRPr lang="ko-KR" altLang="en-US" sz="6600" dirty="0">
              <a:ln w="18415" cmpd="sng">
                <a:solidFill>
                  <a:srgbClr val="CC0099"/>
                </a:solidFill>
                <a:prstDash val="solid"/>
              </a:ln>
              <a:solidFill>
                <a:srgbClr val="CC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순서도: 처리 24"/>
          <p:cNvSpPr/>
          <p:nvPr/>
        </p:nvSpPr>
        <p:spPr>
          <a:xfrm>
            <a:off x="5436096" y="2348880"/>
            <a:ext cx="3312368" cy="2114668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80008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구원을</a:t>
            </a:r>
            <a:endParaRPr lang="en-US" altLang="ko-KR" sz="4000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80008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80008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이루는 분은</a:t>
            </a:r>
            <a:endParaRPr lang="en-US" altLang="ko-KR" sz="4000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80008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80008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궁극적으</a:t>
            </a:r>
            <a:r>
              <a:rPr lang="ko-KR" altLang="en-US" sz="4000" dirty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80008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</a:t>
            </a:r>
          </a:p>
        </p:txBody>
      </p:sp>
    </p:spTree>
    <p:extLst>
      <p:ext uri="{BB962C8B-B14F-4D97-AF65-F5344CB8AC3E}">
        <p14:creationId xmlns:p14="http://schemas.microsoft.com/office/powerpoint/2010/main" val="17919376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/>
      <p:bldP spid="2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/>
          <p:nvPr/>
        </p:nvSpPr>
        <p:spPr>
          <a:xfrm>
            <a:off x="2267744" y="4581128"/>
            <a:ext cx="4522168" cy="1152128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느헤미야</a:t>
            </a:r>
            <a:endParaRPr lang="ko-KR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구름 모양 설명선 14"/>
          <p:cNvSpPr/>
          <p:nvPr/>
        </p:nvSpPr>
        <p:spPr>
          <a:xfrm>
            <a:off x="342068" y="850404"/>
            <a:ext cx="7398284" cy="3442692"/>
          </a:xfrm>
          <a:prstGeom prst="cloudCallout">
            <a:avLst>
              <a:gd name="adj1" fmla="val -14762"/>
              <a:gd name="adj2" fmla="val 73740"/>
            </a:avLst>
          </a:prstGeom>
          <a:solidFill>
            <a:srgbClr val="FF99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    단지 건축물이 </a:t>
            </a:r>
            <a:endParaRPr lang="en-US" altLang="ko-KR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사라진 것이 아닌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백성 </a:t>
            </a: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과 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이방인의 </a:t>
            </a:r>
            <a:r>
              <a:rPr lang="ko-KR" altLang="en-US" sz="3600" dirty="0" smtClean="0">
                <a:ln w="18415" cmpd="sng">
                  <a:solidFill>
                    <a:srgbClr val="003300">
                      <a:alpha val="99000"/>
                    </a:srgb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구분</a:t>
            </a: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벽이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사라진 것에 대한 염려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95500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/>
          <p:nvPr/>
        </p:nvSpPr>
        <p:spPr>
          <a:xfrm>
            <a:off x="2267744" y="4581128"/>
            <a:ext cx="4522168" cy="1152128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느헤미야</a:t>
            </a:r>
            <a:endParaRPr lang="ko-KR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구름 모양 설명선 7"/>
          <p:cNvSpPr/>
          <p:nvPr/>
        </p:nvSpPr>
        <p:spPr>
          <a:xfrm>
            <a:off x="345784" y="836712"/>
            <a:ext cx="7398284" cy="3442692"/>
          </a:xfrm>
          <a:prstGeom prst="cloudCallout">
            <a:avLst>
              <a:gd name="adj1" fmla="val -14762"/>
              <a:gd name="adj2" fmla="val 73740"/>
            </a:avLst>
          </a:prstGeom>
          <a:solidFill>
            <a:srgbClr val="FF99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     </a:t>
            </a:r>
            <a:endParaRPr lang="en-US" altLang="ko-KR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백성 </a:t>
            </a: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과 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이방인의 </a:t>
            </a:r>
            <a:r>
              <a:rPr lang="ko-KR" altLang="en-US" sz="3600" dirty="0" smtClean="0">
                <a:ln w="18415" cmpd="sng">
                  <a:solidFill>
                    <a:srgbClr val="003300">
                      <a:alpha val="99000"/>
                    </a:srgb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구분</a:t>
            </a: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</a:t>
            </a:r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생기자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5580112" y="984072"/>
            <a:ext cx="2016224" cy="1728192"/>
          </a:xfrm>
          <a:prstGeom prst="ellipse">
            <a:avLst/>
          </a:prstGeom>
          <a:solidFill>
            <a:srgbClr val="99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가난한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돌봄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6876725" y="1856578"/>
            <a:ext cx="2016224" cy="1728192"/>
          </a:xfrm>
          <a:prstGeom prst="ellipse">
            <a:avLst/>
          </a:prstGeom>
          <a:solidFill>
            <a:srgbClr val="FF33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백</a:t>
            </a:r>
          </a:p>
        </p:txBody>
      </p:sp>
      <p:sp>
        <p:nvSpPr>
          <p:cNvPr id="11" name="타원 10"/>
          <p:cNvSpPr/>
          <p:nvPr/>
        </p:nvSpPr>
        <p:spPr>
          <a:xfrm>
            <a:off x="5738464" y="2862723"/>
            <a:ext cx="2016224" cy="1728192"/>
          </a:xfrm>
          <a:prstGeom prst="ellipse">
            <a:avLst/>
          </a:prstGeom>
          <a:solidFill>
            <a:srgbClr val="CC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율법에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재헌</a:t>
            </a:r>
            <a:r>
              <a:rPr lang="ko-KR" altLang="en-US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20962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>
          <a:xfrm>
            <a:off x="5580112" y="984072"/>
            <a:ext cx="2016224" cy="1728192"/>
          </a:xfrm>
          <a:prstGeom prst="ellipse">
            <a:avLst/>
          </a:prstGeom>
          <a:solidFill>
            <a:srgbClr val="99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가난한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돌봄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876725" y="1856578"/>
            <a:ext cx="2016224" cy="1728192"/>
          </a:xfrm>
          <a:prstGeom prst="ellipse">
            <a:avLst/>
          </a:prstGeom>
          <a:solidFill>
            <a:srgbClr val="FF33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백</a:t>
            </a:r>
          </a:p>
        </p:txBody>
      </p:sp>
      <p:sp>
        <p:nvSpPr>
          <p:cNvPr id="21" name="타원 20"/>
          <p:cNvSpPr/>
          <p:nvPr/>
        </p:nvSpPr>
        <p:spPr>
          <a:xfrm>
            <a:off x="5738464" y="2862723"/>
            <a:ext cx="2016224" cy="1728192"/>
          </a:xfrm>
          <a:prstGeom prst="ellipse">
            <a:avLst/>
          </a:prstGeom>
          <a:solidFill>
            <a:srgbClr val="CC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율법에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재헌</a:t>
            </a:r>
            <a:r>
              <a:rPr lang="ko-KR" altLang="en-US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왼쪽 화살표 21"/>
          <p:cNvSpPr/>
          <p:nvPr/>
        </p:nvSpPr>
        <p:spPr>
          <a:xfrm>
            <a:off x="1907704" y="1197989"/>
            <a:ext cx="4752528" cy="2160240"/>
          </a:xfrm>
          <a:prstGeom prst="leftArrow">
            <a:avLst/>
          </a:prstGeom>
          <a:scene3d>
            <a:camera prst="perspectiveContrastingRigh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성도는 예수님을 알지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못하는 사람과 구분된다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왼쪽 화살표 22"/>
          <p:cNvSpPr/>
          <p:nvPr/>
        </p:nvSpPr>
        <p:spPr>
          <a:xfrm rot="21090592">
            <a:off x="2062308" y="2566141"/>
            <a:ext cx="4752528" cy="2160240"/>
          </a:xfrm>
          <a:prstGeom prst="leftArrow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perspectiveContrastingRigh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성도의 시민권은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하늘에 있다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왼쪽 화살표 23"/>
          <p:cNvSpPr/>
          <p:nvPr/>
        </p:nvSpPr>
        <p:spPr>
          <a:xfrm rot="20452640">
            <a:off x="2405069" y="4006301"/>
            <a:ext cx="4752528" cy="2160240"/>
          </a:xfrm>
          <a:prstGeom prst="lef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perspectiveContrastingRigh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성도의 동기와 목적은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-684584" y="1052736"/>
            <a:ext cx="5597352" cy="511256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HeroicExtremeLeftFacing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주님은 자기 제자들이 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세상과 분리되게 해달라고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기도하시지 않고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세상 사람들과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구별된 모습을</a:t>
            </a:r>
            <a:endParaRPr lang="en-US" altLang="ko-KR" sz="36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유지하고 보호할 수 있게 </a:t>
            </a:r>
            <a:endParaRPr lang="en-US" altLang="ko-KR" sz="36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해달라고 기도하신다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98835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5220072" y="836712"/>
            <a:ext cx="3744416" cy="4464496"/>
          </a:xfrm>
          <a:prstGeom prst="roundRect">
            <a:avLst/>
          </a:prstGeom>
          <a:solidFill>
            <a:srgbClr val="CC0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그리스도와의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관계가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결혼 우정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직장 학업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오락선택에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미치는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영향은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왼쪽 화살표 9"/>
          <p:cNvSpPr/>
          <p:nvPr/>
        </p:nvSpPr>
        <p:spPr>
          <a:xfrm>
            <a:off x="1907704" y="1197989"/>
            <a:ext cx="4752528" cy="2160240"/>
          </a:xfrm>
          <a:prstGeom prst="leftArrow">
            <a:avLst/>
          </a:prstGeom>
          <a:scene3d>
            <a:camera prst="perspectiveContrastingRigh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성도는 예수님을 알지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못하는 사람과 구분된다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왼쪽 화살표 10"/>
          <p:cNvSpPr/>
          <p:nvPr/>
        </p:nvSpPr>
        <p:spPr>
          <a:xfrm rot="21090592">
            <a:off x="2062308" y="2566141"/>
            <a:ext cx="4752528" cy="2160240"/>
          </a:xfrm>
          <a:prstGeom prst="leftArrow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perspectiveContrastingRigh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성도의 시민권은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하늘에 있다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왼쪽 화살표 11"/>
          <p:cNvSpPr/>
          <p:nvPr/>
        </p:nvSpPr>
        <p:spPr>
          <a:xfrm rot="20452640">
            <a:off x="2405069" y="4006301"/>
            <a:ext cx="4752528" cy="2160240"/>
          </a:xfrm>
          <a:prstGeom prst="lef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perspectiveContrastingRigh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성도의 동기와 목적은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94596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5220072" y="836712"/>
            <a:ext cx="3744416" cy="4464496"/>
          </a:xfrm>
          <a:prstGeom prst="roundRect">
            <a:avLst/>
          </a:prstGeom>
          <a:solidFill>
            <a:srgbClr val="CC0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벽은</a:t>
            </a:r>
            <a:endParaRPr lang="en-US" altLang="ko-KR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안으로</a:t>
            </a:r>
            <a:endParaRPr lang="en-US" altLang="ko-KR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들어오려는</a:t>
            </a:r>
            <a:endParaRPr lang="en-US" altLang="ko-KR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사람에게</a:t>
            </a:r>
            <a:endParaRPr lang="en-US" altLang="ko-KR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활짝</a:t>
            </a:r>
            <a:endParaRPr lang="en-US" altLang="ko-KR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열려있지만</a:t>
            </a:r>
          </a:p>
        </p:txBody>
      </p:sp>
      <p:sp>
        <p:nvSpPr>
          <p:cNvPr id="10" name="왼쪽 화살표 9"/>
          <p:cNvSpPr/>
          <p:nvPr/>
        </p:nvSpPr>
        <p:spPr>
          <a:xfrm>
            <a:off x="1907704" y="1197989"/>
            <a:ext cx="4752528" cy="2160240"/>
          </a:xfrm>
          <a:prstGeom prst="leftArrow">
            <a:avLst/>
          </a:prstGeom>
          <a:scene3d>
            <a:camera prst="perspectiveContrastingRigh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성도는 예수님을 알지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못하는 사람과 구분된다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왼쪽 화살표 10"/>
          <p:cNvSpPr/>
          <p:nvPr/>
        </p:nvSpPr>
        <p:spPr>
          <a:xfrm rot="21090592">
            <a:off x="2062308" y="2566141"/>
            <a:ext cx="4752528" cy="2160240"/>
          </a:xfrm>
          <a:prstGeom prst="leftArrow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perspectiveContrastingRigh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성도의 시민권은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하늘에 있다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왼쪽 화살표 11"/>
          <p:cNvSpPr/>
          <p:nvPr/>
        </p:nvSpPr>
        <p:spPr>
          <a:xfrm rot="20452640">
            <a:off x="2405069" y="4006301"/>
            <a:ext cx="4752528" cy="2160240"/>
          </a:xfrm>
          <a:prstGeom prst="lef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perspectiveContrastingRigh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성도의 동기와 목적은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218548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5220072" y="836712"/>
            <a:ext cx="3744416" cy="4464496"/>
          </a:xfrm>
          <a:prstGeom prst="roundRect">
            <a:avLst/>
          </a:prstGeom>
          <a:solidFill>
            <a:srgbClr val="CC0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안에 있는</a:t>
            </a:r>
            <a:endParaRPr lang="en-US" altLang="ko-KR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사람들을</a:t>
            </a:r>
            <a:endParaRPr lang="en-US" altLang="ko-KR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위협하는 것은</a:t>
            </a:r>
            <a:endParaRPr lang="en-US" altLang="ko-KR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철저하게</a:t>
            </a:r>
            <a:endParaRPr lang="en-US" altLang="ko-KR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차단한다</a:t>
            </a:r>
          </a:p>
        </p:txBody>
      </p:sp>
      <p:sp>
        <p:nvSpPr>
          <p:cNvPr id="10" name="왼쪽 화살표 9"/>
          <p:cNvSpPr/>
          <p:nvPr/>
        </p:nvSpPr>
        <p:spPr>
          <a:xfrm>
            <a:off x="1907704" y="1197989"/>
            <a:ext cx="4752528" cy="2160240"/>
          </a:xfrm>
          <a:prstGeom prst="leftArrow">
            <a:avLst/>
          </a:prstGeom>
          <a:scene3d>
            <a:camera prst="perspectiveContrastingRigh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성도는 예수님을 알지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못하는 사람과 구분된다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왼쪽 화살표 10"/>
          <p:cNvSpPr/>
          <p:nvPr/>
        </p:nvSpPr>
        <p:spPr>
          <a:xfrm rot="21090592">
            <a:off x="2062308" y="2566141"/>
            <a:ext cx="4752528" cy="2160240"/>
          </a:xfrm>
          <a:prstGeom prst="leftArrow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perspectiveContrastingRigh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성도의 시민권은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하늘에 있다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왼쪽 화살표 11"/>
          <p:cNvSpPr/>
          <p:nvPr/>
        </p:nvSpPr>
        <p:spPr>
          <a:xfrm rot="20452640">
            <a:off x="2405069" y="4006301"/>
            <a:ext cx="4752528" cy="2160240"/>
          </a:xfrm>
          <a:prstGeom prst="left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perspectiveContrastingRightFacing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성도의 동기와 목적은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86715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7"/>
          <p:cNvSpPr/>
          <p:nvPr/>
        </p:nvSpPr>
        <p:spPr>
          <a:xfrm>
            <a:off x="328464" y="936104"/>
            <a:ext cx="1003176" cy="1124744"/>
          </a:xfrm>
          <a:custGeom>
            <a:avLst/>
            <a:gdLst>
              <a:gd name="connsiteX0" fmla="*/ 0 w 1219200"/>
              <a:gd name="connsiteY0" fmla="*/ 0 h 1409700"/>
              <a:gd name="connsiteX1" fmla="*/ 1219200 w 1219200"/>
              <a:gd name="connsiteY1" fmla="*/ 0 h 1409700"/>
              <a:gd name="connsiteX2" fmla="*/ 1219200 w 1219200"/>
              <a:gd name="connsiteY2" fmla="*/ 1409700 h 1409700"/>
              <a:gd name="connsiteX3" fmla="*/ 0 w 1219200"/>
              <a:gd name="connsiteY3" fmla="*/ 1409700 h 1409700"/>
              <a:gd name="connsiteX4" fmla="*/ 0 w 1219200"/>
              <a:gd name="connsiteY4" fmla="*/ 0 h 1409700"/>
              <a:gd name="connsiteX0" fmla="*/ 0 w 1219200"/>
              <a:gd name="connsiteY0" fmla="*/ 0 h 1409700"/>
              <a:gd name="connsiteX1" fmla="*/ 1219200 w 1219200"/>
              <a:gd name="connsiteY1" fmla="*/ 0 h 1409700"/>
              <a:gd name="connsiteX2" fmla="*/ 1219200 w 1219200"/>
              <a:gd name="connsiteY2" fmla="*/ 1409700 h 1409700"/>
              <a:gd name="connsiteX3" fmla="*/ 590550 w 1219200"/>
              <a:gd name="connsiteY3" fmla="*/ 1076325 h 1409700"/>
              <a:gd name="connsiteX4" fmla="*/ 0 w 1219200"/>
              <a:gd name="connsiteY4" fmla="*/ 1409700 h 1409700"/>
              <a:gd name="connsiteX5" fmla="*/ 0 w 1219200"/>
              <a:gd name="connsiteY5" fmla="*/ 0 h 1409700"/>
              <a:gd name="connsiteX0" fmla="*/ 0 w 1219200"/>
              <a:gd name="connsiteY0" fmla="*/ 0 h 1409700"/>
              <a:gd name="connsiteX1" fmla="*/ 1219200 w 1219200"/>
              <a:gd name="connsiteY1" fmla="*/ 0 h 1409700"/>
              <a:gd name="connsiteX2" fmla="*/ 1219200 w 1219200"/>
              <a:gd name="connsiteY2" fmla="*/ 1409700 h 1409700"/>
              <a:gd name="connsiteX3" fmla="*/ 590550 w 1219200"/>
              <a:gd name="connsiteY3" fmla="*/ 1076325 h 1409700"/>
              <a:gd name="connsiteX4" fmla="*/ 0 w 1219200"/>
              <a:gd name="connsiteY4" fmla="*/ 1409700 h 1409700"/>
              <a:gd name="connsiteX5" fmla="*/ 0 w 1219200"/>
              <a:gd name="connsiteY5" fmla="*/ 0 h 1409700"/>
              <a:gd name="connsiteX0" fmla="*/ 0 w 1219200"/>
              <a:gd name="connsiteY0" fmla="*/ 0 h 1409700"/>
              <a:gd name="connsiteX1" fmla="*/ 1219200 w 1219200"/>
              <a:gd name="connsiteY1" fmla="*/ 0 h 1409700"/>
              <a:gd name="connsiteX2" fmla="*/ 1219200 w 1219200"/>
              <a:gd name="connsiteY2" fmla="*/ 1409700 h 1409700"/>
              <a:gd name="connsiteX3" fmla="*/ 590550 w 1219200"/>
              <a:gd name="connsiteY3" fmla="*/ 1076325 h 1409700"/>
              <a:gd name="connsiteX4" fmla="*/ 0 w 1219200"/>
              <a:gd name="connsiteY4" fmla="*/ 1409700 h 1409700"/>
              <a:gd name="connsiteX5" fmla="*/ 0 w 1219200"/>
              <a:gd name="connsiteY5" fmla="*/ 0 h 1409700"/>
              <a:gd name="connsiteX0" fmla="*/ 0 w 1219200"/>
              <a:gd name="connsiteY0" fmla="*/ 0 h 1409700"/>
              <a:gd name="connsiteX1" fmla="*/ 1219200 w 1219200"/>
              <a:gd name="connsiteY1" fmla="*/ 0 h 1409700"/>
              <a:gd name="connsiteX2" fmla="*/ 1219200 w 1219200"/>
              <a:gd name="connsiteY2" fmla="*/ 1409700 h 1409700"/>
              <a:gd name="connsiteX3" fmla="*/ 590550 w 1219200"/>
              <a:gd name="connsiteY3" fmla="*/ 1076325 h 1409700"/>
              <a:gd name="connsiteX4" fmla="*/ 0 w 1219200"/>
              <a:gd name="connsiteY4" fmla="*/ 1409700 h 1409700"/>
              <a:gd name="connsiteX5" fmla="*/ 0 w 1219200"/>
              <a:gd name="connsiteY5" fmla="*/ 0 h 1409700"/>
              <a:gd name="connsiteX0" fmla="*/ 0 w 1219305"/>
              <a:gd name="connsiteY0" fmla="*/ 0 h 1409894"/>
              <a:gd name="connsiteX1" fmla="*/ 1219200 w 1219305"/>
              <a:gd name="connsiteY1" fmla="*/ 0 h 1409894"/>
              <a:gd name="connsiteX2" fmla="*/ 1219200 w 1219305"/>
              <a:gd name="connsiteY2" fmla="*/ 1409700 h 1409894"/>
              <a:gd name="connsiteX3" fmla="*/ 590550 w 1219305"/>
              <a:gd name="connsiteY3" fmla="*/ 1076325 h 1409894"/>
              <a:gd name="connsiteX4" fmla="*/ 0 w 1219305"/>
              <a:gd name="connsiteY4" fmla="*/ 1409700 h 1409894"/>
              <a:gd name="connsiteX5" fmla="*/ 0 w 1219305"/>
              <a:gd name="connsiteY5" fmla="*/ 0 h 1409894"/>
              <a:gd name="connsiteX0" fmla="*/ 0 w 1219307"/>
              <a:gd name="connsiteY0" fmla="*/ 0 h 1409880"/>
              <a:gd name="connsiteX1" fmla="*/ 1219200 w 1219307"/>
              <a:gd name="connsiteY1" fmla="*/ 0 h 1409880"/>
              <a:gd name="connsiteX2" fmla="*/ 1219200 w 1219307"/>
              <a:gd name="connsiteY2" fmla="*/ 1409700 h 1409880"/>
              <a:gd name="connsiteX3" fmla="*/ 600075 w 1219307"/>
              <a:gd name="connsiteY3" fmla="*/ 1047750 h 1409880"/>
              <a:gd name="connsiteX4" fmla="*/ 0 w 1219307"/>
              <a:gd name="connsiteY4" fmla="*/ 1409700 h 1409880"/>
              <a:gd name="connsiteX5" fmla="*/ 0 w 1219307"/>
              <a:gd name="connsiteY5" fmla="*/ 0 h 1409880"/>
              <a:gd name="connsiteX0" fmla="*/ 0 w 1219307"/>
              <a:gd name="connsiteY0" fmla="*/ 0 h 1409880"/>
              <a:gd name="connsiteX1" fmla="*/ 1219200 w 1219307"/>
              <a:gd name="connsiteY1" fmla="*/ 0 h 1409880"/>
              <a:gd name="connsiteX2" fmla="*/ 1219200 w 1219307"/>
              <a:gd name="connsiteY2" fmla="*/ 1409700 h 1409880"/>
              <a:gd name="connsiteX3" fmla="*/ 600075 w 1219307"/>
              <a:gd name="connsiteY3" fmla="*/ 1047750 h 1409880"/>
              <a:gd name="connsiteX4" fmla="*/ 0 w 1219307"/>
              <a:gd name="connsiteY4" fmla="*/ 1409700 h 1409880"/>
              <a:gd name="connsiteX5" fmla="*/ 0 w 1219307"/>
              <a:gd name="connsiteY5" fmla="*/ 0 h 1409880"/>
              <a:gd name="connsiteX0" fmla="*/ 0 w 1219307"/>
              <a:gd name="connsiteY0" fmla="*/ 0 h 1409880"/>
              <a:gd name="connsiteX1" fmla="*/ 1219200 w 1219307"/>
              <a:gd name="connsiteY1" fmla="*/ 0 h 1409880"/>
              <a:gd name="connsiteX2" fmla="*/ 1219200 w 1219307"/>
              <a:gd name="connsiteY2" fmla="*/ 1409700 h 1409880"/>
              <a:gd name="connsiteX3" fmla="*/ 600075 w 1219307"/>
              <a:gd name="connsiteY3" fmla="*/ 1047750 h 1409880"/>
              <a:gd name="connsiteX4" fmla="*/ 0 w 1219307"/>
              <a:gd name="connsiteY4" fmla="*/ 1409700 h 1409880"/>
              <a:gd name="connsiteX5" fmla="*/ 0 w 1219307"/>
              <a:gd name="connsiteY5" fmla="*/ 0 h 1409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307" h="1409880">
                <a:moveTo>
                  <a:pt x="0" y="0"/>
                </a:moveTo>
                <a:lnTo>
                  <a:pt x="1219200" y="0"/>
                </a:lnTo>
                <a:lnTo>
                  <a:pt x="1219200" y="1409700"/>
                </a:lnTo>
                <a:cubicBezTo>
                  <a:pt x="1228725" y="1419225"/>
                  <a:pt x="600075" y="1047750"/>
                  <a:pt x="600075" y="1047750"/>
                </a:cubicBezTo>
                <a:cubicBezTo>
                  <a:pt x="574675" y="1054100"/>
                  <a:pt x="196850" y="1298575"/>
                  <a:pt x="0" y="140970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ko-KR" sz="44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370480" y="1124744"/>
            <a:ext cx="507372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……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163497" y="1916832"/>
            <a:ext cx="7128792" cy="352839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외국</a:t>
            </a:r>
            <a:r>
              <a:rPr lang="ko-KR" altLang="en-US" sz="4400" b="1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 통치기에 </a:t>
            </a:r>
            <a:endParaRPr lang="en-US" altLang="ko-KR" sz="4400" b="1" dirty="0" smtClean="0">
              <a:ln w="18415" cmpd="sng">
                <a:solidFill>
                  <a:srgbClr val="008000"/>
                </a:solidFill>
                <a:prstDash val="solid"/>
              </a:ln>
              <a:solidFill>
                <a:srgbClr val="00C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6000" b="1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r>
              <a:rPr lang="ko-KR" altLang="en-US" sz="4400" b="1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 백성은</a:t>
            </a:r>
            <a:r>
              <a:rPr lang="en-US" altLang="ko-KR" sz="4400" b="1" dirty="0" smtClean="0">
                <a:ln w="18415" cmpd="sng">
                  <a:solidFill>
                    <a:srgbClr val="008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400" b="1" dirty="0">
              <a:ln w="18415" cmpd="sng">
                <a:solidFill>
                  <a:srgbClr val="008000"/>
                </a:solidFill>
                <a:prstDash val="solid"/>
              </a:ln>
              <a:solidFill>
                <a:srgbClr val="00C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23694" y="1068556"/>
            <a:ext cx="663930" cy="704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53962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7"/>
          <p:cNvSpPr/>
          <p:nvPr/>
        </p:nvSpPr>
        <p:spPr>
          <a:xfrm>
            <a:off x="328464" y="936104"/>
            <a:ext cx="1003176" cy="1124744"/>
          </a:xfrm>
          <a:custGeom>
            <a:avLst/>
            <a:gdLst>
              <a:gd name="connsiteX0" fmla="*/ 0 w 1219200"/>
              <a:gd name="connsiteY0" fmla="*/ 0 h 1409700"/>
              <a:gd name="connsiteX1" fmla="*/ 1219200 w 1219200"/>
              <a:gd name="connsiteY1" fmla="*/ 0 h 1409700"/>
              <a:gd name="connsiteX2" fmla="*/ 1219200 w 1219200"/>
              <a:gd name="connsiteY2" fmla="*/ 1409700 h 1409700"/>
              <a:gd name="connsiteX3" fmla="*/ 0 w 1219200"/>
              <a:gd name="connsiteY3" fmla="*/ 1409700 h 1409700"/>
              <a:gd name="connsiteX4" fmla="*/ 0 w 1219200"/>
              <a:gd name="connsiteY4" fmla="*/ 0 h 1409700"/>
              <a:gd name="connsiteX0" fmla="*/ 0 w 1219200"/>
              <a:gd name="connsiteY0" fmla="*/ 0 h 1409700"/>
              <a:gd name="connsiteX1" fmla="*/ 1219200 w 1219200"/>
              <a:gd name="connsiteY1" fmla="*/ 0 h 1409700"/>
              <a:gd name="connsiteX2" fmla="*/ 1219200 w 1219200"/>
              <a:gd name="connsiteY2" fmla="*/ 1409700 h 1409700"/>
              <a:gd name="connsiteX3" fmla="*/ 590550 w 1219200"/>
              <a:gd name="connsiteY3" fmla="*/ 1076325 h 1409700"/>
              <a:gd name="connsiteX4" fmla="*/ 0 w 1219200"/>
              <a:gd name="connsiteY4" fmla="*/ 1409700 h 1409700"/>
              <a:gd name="connsiteX5" fmla="*/ 0 w 1219200"/>
              <a:gd name="connsiteY5" fmla="*/ 0 h 1409700"/>
              <a:gd name="connsiteX0" fmla="*/ 0 w 1219200"/>
              <a:gd name="connsiteY0" fmla="*/ 0 h 1409700"/>
              <a:gd name="connsiteX1" fmla="*/ 1219200 w 1219200"/>
              <a:gd name="connsiteY1" fmla="*/ 0 h 1409700"/>
              <a:gd name="connsiteX2" fmla="*/ 1219200 w 1219200"/>
              <a:gd name="connsiteY2" fmla="*/ 1409700 h 1409700"/>
              <a:gd name="connsiteX3" fmla="*/ 590550 w 1219200"/>
              <a:gd name="connsiteY3" fmla="*/ 1076325 h 1409700"/>
              <a:gd name="connsiteX4" fmla="*/ 0 w 1219200"/>
              <a:gd name="connsiteY4" fmla="*/ 1409700 h 1409700"/>
              <a:gd name="connsiteX5" fmla="*/ 0 w 1219200"/>
              <a:gd name="connsiteY5" fmla="*/ 0 h 1409700"/>
              <a:gd name="connsiteX0" fmla="*/ 0 w 1219200"/>
              <a:gd name="connsiteY0" fmla="*/ 0 h 1409700"/>
              <a:gd name="connsiteX1" fmla="*/ 1219200 w 1219200"/>
              <a:gd name="connsiteY1" fmla="*/ 0 h 1409700"/>
              <a:gd name="connsiteX2" fmla="*/ 1219200 w 1219200"/>
              <a:gd name="connsiteY2" fmla="*/ 1409700 h 1409700"/>
              <a:gd name="connsiteX3" fmla="*/ 590550 w 1219200"/>
              <a:gd name="connsiteY3" fmla="*/ 1076325 h 1409700"/>
              <a:gd name="connsiteX4" fmla="*/ 0 w 1219200"/>
              <a:gd name="connsiteY4" fmla="*/ 1409700 h 1409700"/>
              <a:gd name="connsiteX5" fmla="*/ 0 w 1219200"/>
              <a:gd name="connsiteY5" fmla="*/ 0 h 1409700"/>
              <a:gd name="connsiteX0" fmla="*/ 0 w 1219200"/>
              <a:gd name="connsiteY0" fmla="*/ 0 h 1409700"/>
              <a:gd name="connsiteX1" fmla="*/ 1219200 w 1219200"/>
              <a:gd name="connsiteY1" fmla="*/ 0 h 1409700"/>
              <a:gd name="connsiteX2" fmla="*/ 1219200 w 1219200"/>
              <a:gd name="connsiteY2" fmla="*/ 1409700 h 1409700"/>
              <a:gd name="connsiteX3" fmla="*/ 590550 w 1219200"/>
              <a:gd name="connsiteY3" fmla="*/ 1076325 h 1409700"/>
              <a:gd name="connsiteX4" fmla="*/ 0 w 1219200"/>
              <a:gd name="connsiteY4" fmla="*/ 1409700 h 1409700"/>
              <a:gd name="connsiteX5" fmla="*/ 0 w 1219200"/>
              <a:gd name="connsiteY5" fmla="*/ 0 h 1409700"/>
              <a:gd name="connsiteX0" fmla="*/ 0 w 1219305"/>
              <a:gd name="connsiteY0" fmla="*/ 0 h 1409894"/>
              <a:gd name="connsiteX1" fmla="*/ 1219200 w 1219305"/>
              <a:gd name="connsiteY1" fmla="*/ 0 h 1409894"/>
              <a:gd name="connsiteX2" fmla="*/ 1219200 w 1219305"/>
              <a:gd name="connsiteY2" fmla="*/ 1409700 h 1409894"/>
              <a:gd name="connsiteX3" fmla="*/ 590550 w 1219305"/>
              <a:gd name="connsiteY3" fmla="*/ 1076325 h 1409894"/>
              <a:gd name="connsiteX4" fmla="*/ 0 w 1219305"/>
              <a:gd name="connsiteY4" fmla="*/ 1409700 h 1409894"/>
              <a:gd name="connsiteX5" fmla="*/ 0 w 1219305"/>
              <a:gd name="connsiteY5" fmla="*/ 0 h 1409894"/>
              <a:gd name="connsiteX0" fmla="*/ 0 w 1219307"/>
              <a:gd name="connsiteY0" fmla="*/ 0 h 1409880"/>
              <a:gd name="connsiteX1" fmla="*/ 1219200 w 1219307"/>
              <a:gd name="connsiteY1" fmla="*/ 0 h 1409880"/>
              <a:gd name="connsiteX2" fmla="*/ 1219200 w 1219307"/>
              <a:gd name="connsiteY2" fmla="*/ 1409700 h 1409880"/>
              <a:gd name="connsiteX3" fmla="*/ 600075 w 1219307"/>
              <a:gd name="connsiteY3" fmla="*/ 1047750 h 1409880"/>
              <a:gd name="connsiteX4" fmla="*/ 0 w 1219307"/>
              <a:gd name="connsiteY4" fmla="*/ 1409700 h 1409880"/>
              <a:gd name="connsiteX5" fmla="*/ 0 w 1219307"/>
              <a:gd name="connsiteY5" fmla="*/ 0 h 1409880"/>
              <a:gd name="connsiteX0" fmla="*/ 0 w 1219307"/>
              <a:gd name="connsiteY0" fmla="*/ 0 h 1409880"/>
              <a:gd name="connsiteX1" fmla="*/ 1219200 w 1219307"/>
              <a:gd name="connsiteY1" fmla="*/ 0 h 1409880"/>
              <a:gd name="connsiteX2" fmla="*/ 1219200 w 1219307"/>
              <a:gd name="connsiteY2" fmla="*/ 1409700 h 1409880"/>
              <a:gd name="connsiteX3" fmla="*/ 600075 w 1219307"/>
              <a:gd name="connsiteY3" fmla="*/ 1047750 h 1409880"/>
              <a:gd name="connsiteX4" fmla="*/ 0 w 1219307"/>
              <a:gd name="connsiteY4" fmla="*/ 1409700 h 1409880"/>
              <a:gd name="connsiteX5" fmla="*/ 0 w 1219307"/>
              <a:gd name="connsiteY5" fmla="*/ 0 h 1409880"/>
              <a:gd name="connsiteX0" fmla="*/ 0 w 1219307"/>
              <a:gd name="connsiteY0" fmla="*/ 0 h 1409880"/>
              <a:gd name="connsiteX1" fmla="*/ 1219200 w 1219307"/>
              <a:gd name="connsiteY1" fmla="*/ 0 h 1409880"/>
              <a:gd name="connsiteX2" fmla="*/ 1219200 w 1219307"/>
              <a:gd name="connsiteY2" fmla="*/ 1409700 h 1409880"/>
              <a:gd name="connsiteX3" fmla="*/ 600075 w 1219307"/>
              <a:gd name="connsiteY3" fmla="*/ 1047750 h 1409880"/>
              <a:gd name="connsiteX4" fmla="*/ 0 w 1219307"/>
              <a:gd name="connsiteY4" fmla="*/ 1409700 h 1409880"/>
              <a:gd name="connsiteX5" fmla="*/ 0 w 1219307"/>
              <a:gd name="connsiteY5" fmla="*/ 0 h 1409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307" h="1409880">
                <a:moveTo>
                  <a:pt x="0" y="0"/>
                </a:moveTo>
                <a:lnTo>
                  <a:pt x="1219200" y="0"/>
                </a:lnTo>
                <a:lnTo>
                  <a:pt x="1219200" y="1409700"/>
                </a:lnTo>
                <a:cubicBezTo>
                  <a:pt x="1228725" y="1419225"/>
                  <a:pt x="600075" y="1047750"/>
                  <a:pt x="600075" y="1047750"/>
                </a:cubicBezTo>
                <a:cubicBezTo>
                  <a:pt x="574675" y="1054100"/>
                  <a:pt x="196850" y="1298575"/>
                  <a:pt x="0" y="140970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ko-KR" sz="44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370480" y="1124744"/>
            <a:ext cx="507372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……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163497" y="1916832"/>
            <a:ext cx="7128792" cy="352839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에스더</a:t>
            </a:r>
            <a:endParaRPr lang="ko-KR" altLang="en-US" sz="6000" b="1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23694" y="1068556"/>
            <a:ext cx="663930" cy="704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539552" y="4509120"/>
            <a:ext cx="2880320" cy="1427754"/>
          </a:xfrm>
          <a:prstGeom prst="round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인생목표</a:t>
            </a:r>
            <a:r>
              <a:rPr lang="en-US" altLang="ko-K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3923928" y="4538172"/>
            <a:ext cx="2880320" cy="1427754"/>
          </a:xfrm>
          <a:prstGeom prst="round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왕후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63351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1163497" y="1916832"/>
            <a:ext cx="7128792" cy="3528392"/>
          </a:xfrm>
          <a:prstGeom prst="round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이 </a:t>
            </a:r>
            <a:r>
              <a:rPr lang="ko-KR" alt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세상을 </a:t>
            </a:r>
            <a:endParaRPr lang="en-US" altLang="ko-K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떠나시지 </a:t>
            </a:r>
            <a:r>
              <a:rPr lang="ko-KR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않았다</a:t>
            </a:r>
            <a:endParaRPr lang="en-US" altLang="ko-KR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ko-KR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539552" y="4509120"/>
            <a:ext cx="2880320" cy="1427754"/>
          </a:xfrm>
          <a:prstGeom prst="round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인생목표</a:t>
            </a:r>
            <a:r>
              <a:rPr lang="en-US" altLang="ko-K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3923928" y="4538172"/>
            <a:ext cx="2880320" cy="1427754"/>
          </a:xfrm>
          <a:prstGeom prst="round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왕후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99646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1163497" y="1916832"/>
            <a:ext cx="7128792" cy="3528392"/>
          </a:xfrm>
          <a:prstGeom prst="round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에스더와</a:t>
            </a:r>
            <a:r>
              <a:rPr lang="ko-KR" alt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4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모르드개를</a:t>
            </a:r>
            <a:r>
              <a:rPr lang="ko-KR" altLang="en-US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통해 </a:t>
            </a:r>
            <a:endParaRPr lang="en-US" altLang="ko-KR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이스라엘을 구원</a:t>
            </a:r>
            <a:endParaRPr lang="en-US" altLang="ko-KR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ko-KR" alt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539552" y="4509120"/>
            <a:ext cx="2880320" cy="1427754"/>
          </a:xfrm>
          <a:prstGeom prst="round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인생목표</a:t>
            </a:r>
            <a:r>
              <a:rPr lang="en-US" altLang="ko-K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3923928" y="4538172"/>
            <a:ext cx="2880320" cy="1427754"/>
          </a:xfrm>
          <a:prstGeom prst="round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왕후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17232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1154403" y="4705294"/>
            <a:ext cx="1872208" cy="429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043608" y="4586923"/>
            <a:ext cx="1872208" cy="429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043608" y="4586923"/>
            <a:ext cx="1872208" cy="429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사각형 설명선 14"/>
          <p:cNvSpPr/>
          <p:nvPr/>
        </p:nvSpPr>
        <p:spPr>
          <a:xfrm>
            <a:off x="365062" y="4005064"/>
            <a:ext cx="4047415" cy="1296144"/>
          </a:xfrm>
          <a:prstGeom prst="wedgeRoundRectCallout">
            <a:avLst>
              <a:gd name="adj1" fmla="val -26948"/>
              <a:gd name="adj2" fmla="val -72076"/>
              <a:gd name="adj3" fmla="val 16667"/>
            </a:avLst>
          </a:prstGeom>
          <a:solidFill>
            <a:srgbClr val="00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보호와 공급을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떠난 삶은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얼마나 취약하고 공허한가</a:t>
            </a: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포인트가 32개인 별 15"/>
          <p:cNvSpPr/>
          <p:nvPr/>
        </p:nvSpPr>
        <p:spPr>
          <a:xfrm>
            <a:off x="365062" y="2121799"/>
            <a:ext cx="1965067" cy="1602511"/>
          </a:xfrm>
          <a:prstGeom prst="star32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모서리가 둥근 사각형 설명선 25"/>
          <p:cNvSpPr/>
          <p:nvPr/>
        </p:nvSpPr>
        <p:spPr>
          <a:xfrm>
            <a:off x="1826228" y="5733256"/>
            <a:ext cx="2529748" cy="931102"/>
          </a:xfrm>
          <a:prstGeom prst="wedgeRoundRectCallout">
            <a:avLst>
              <a:gd name="adj1" fmla="val -30299"/>
              <a:gd name="adj2" fmla="val -92553"/>
              <a:gd name="adj3" fmla="val 16667"/>
            </a:avLst>
          </a:prstGeom>
          <a:noFill/>
          <a:ln>
            <a:solidFill>
              <a:srgbClr val="00006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smtClean="0">
                <a:ln w="18415" cmpd="sng">
                  <a:solidFill>
                    <a:srgbClr val="000066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구출</a:t>
            </a:r>
            <a:endParaRPr lang="ko-KR" altLang="en-US" sz="4800" dirty="0">
              <a:ln w="18415" cmpd="sng">
                <a:solidFill>
                  <a:srgbClr val="000066"/>
                </a:solidFill>
                <a:prstDash val="solid"/>
              </a:ln>
              <a:solidFill>
                <a:srgbClr val="0000CC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076056" y="998618"/>
            <a:ext cx="3888432" cy="5665740"/>
          </a:xfrm>
          <a:prstGeom prst="rect">
            <a:avLst/>
          </a:prstGeom>
          <a:solidFill>
            <a:srgbClr val="80008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길을 잘못 들어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막다른 골목으로 달려가는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우리를 붙잡아 일으키셔서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다시 제대로 된 길로 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걷게하시는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궁극적 결과에서 구원하시는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님</a:t>
            </a:r>
          </a:p>
        </p:txBody>
      </p:sp>
      <p:sp>
        <p:nvSpPr>
          <p:cNvPr id="28" name="오른쪽 화살표 27"/>
          <p:cNvSpPr/>
          <p:nvPr/>
        </p:nvSpPr>
        <p:spPr>
          <a:xfrm>
            <a:off x="4499992" y="4797152"/>
            <a:ext cx="792088" cy="648072"/>
          </a:xfrm>
          <a:prstGeom prst="rightArrow">
            <a:avLst/>
          </a:prstGeom>
          <a:solidFill>
            <a:srgbClr val="CC0099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10" y="836712"/>
            <a:ext cx="2679438" cy="1212251"/>
          </a:xfrm>
          <a:prstGeom prst="rect">
            <a:avLst/>
          </a:prstGeom>
        </p:spPr>
      </p:pic>
      <p:sp>
        <p:nvSpPr>
          <p:cNvPr id="30" name="직사각형 29"/>
          <p:cNvSpPr/>
          <p:nvPr/>
        </p:nvSpPr>
        <p:spPr>
          <a:xfrm>
            <a:off x="1556922" y="998618"/>
            <a:ext cx="1142870" cy="896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465090" y="2613806"/>
            <a:ext cx="1865039" cy="678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타락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97329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6" grpId="0" animBg="1"/>
      <p:bldP spid="27" grpId="0" animBg="1"/>
      <p:bldP spid="28" grpId="0" animBg="1"/>
      <p:bldP spid="3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1163497" y="1916832"/>
            <a:ext cx="7128792" cy="3528392"/>
          </a:xfrm>
          <a:prstGeom prst="round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전혀 구원과 </a:t>
            </a:r>
            <a:endParaRPr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어울리지 않아 보이는 사람</a:t>
            </a:r>
            <a:endParaRPr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 점령하에 살았던 </a:t>
            </a:r>
            <a:endParaRPr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유대인 목수를 통해 </a:t>
            </a:r>
            <a:endParaRPr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구원이 임할 것이다</a:t>
            </a:r>
          </a:p>
        </p:txBody>
      </p:sp>
    </p:spTree>
    <p:extLst>
      <p:ext uri="{BB962C8B-B14F-4D97-AF65-F5344CB8AC3E}">
        <p14:creationId xmlns:p14="http://schemas.microsoft.com/office/powerpoint/2010/main" val="187654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오각형 2"/>
          <p:cNvSpPr/>
          <p:nvPr/>
        </p:nvSpPr>
        <p:spPr>
          <a:xfrm>
            <a:off x="686036" y="1340768"/>
            <a:ext cx="5758172" cy="1152128"/>
          </a:xfrm>
          <a:prstGeom prst="homePlate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 다스림을 받는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인류에게도 승산이 별로 없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</a:p>
        </p:txBody>
      </p:sp>
      <p:sp>
        <p:nvSpPr>
          <p:cNvPr id="4" name="오각형 3"/>
          <p:cNvSpPr/>
          <p:nvPr/>
        </p:nvSpPr>
        <p:spPr>
          <a:xfrm flipH="1">
            <a:off x="1403648" y="2670372"/>
            <a:ext cx="6768752" cy="1550715"/>
          </a:xfrm>
          <a:prstGeom prst="homePlate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그 아들을 통해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성취하셨고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적절한 때에 인간이 되셨다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 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4:4)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" name="오각형 4"/>
          <p:cNvSpPr/>
          <p:nvPr/>
        </p:nvSpPr>
        <p:spPr>
          <a:xfrm>
            <a:off x="686036" y="4437112"/>
            <a:ext cx="5758172" cy="1152128"/>
          </a:xfrm>
          <a:prstGeom prst="homePlat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부림일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</a:p>
        </p:txBody>
      </p:sp>
    </p:spTree>
    <p:extLst>
      <p:ext uri="{BB962C8B-B14F-4D97-AF65-F5344CB8AC3E}">
        <p14:creationId xmlns:p14="http://schemas.microsoft.com/office/powerpoint/2010/main" val="4278446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2"/>
          <p:cNvSpPr>
            <a:spLocks noGrp="1"/>
          </p:cNvSpPr>
          <p:nvPr>
            <p:ph type="subTitle" idx="1"/>
          </p:nvPr>
        </p:nvSpPr>
        <p:spPr>
          <a:xfrm>
            <a:off x="1447681" y="4000488"/>
            <a:ext cx="6400800" cy="17526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1907704" y="1340768"/>
            <a:ext cx="6196322" cy="30963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하면 하나님이 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나를 보내신 곳에서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구원의 대리인 역할을 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할 수 있을까</a:t>
            </a:r>
            <a:r>
              <a:rPr lang="en-US" altLang="ko-KR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3635896" y="4221088"/>
            <a:ext cx="2880320" cy="1427754"/>
          </a:xfrm>
          <a:prstGeom prst="round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안락함</a:t>
            </a:r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</a:t>
            </a:r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</a:p>
        </p:txBody>
      </p:sp>
    </p:spTree>
    <p:extLst>
      <p:ext uri="{BB962C8B-B14F-4D97-AF65-F5344CB8AC3E}">
        <p14:creationId xmlns:p14="http://schemas.microsoft.com/office/powerpoint/2010/main" val="11539755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2448272" cy="1133059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1462727" y="1033660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</a:t>
            </a:r>
          </a:p>
        </p:txBody>
      </p:sp>
      <p:pic>
        <p:nvPicPr>
          <p:cNvPr id="19" name="Picture 4" descr="C:\Users\USER\AppData\Local\Microsoft\Windows\Temporary Internet Files\Content.IE5\1VQUDR23\mza_1648198308602426965.480x480-7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549352"/>
            <a:ext cx="228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직사각형 19"/>
          <p:cNvSpPr/>
          <p:nvPr/>
        </p:nvSpPr>
        <p:spPr>
          <a:xfrm>
            <a:off x="5841268" y="3549352"/>
            <a:ext cx="2547156" cy="304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날마다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 눈앞에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펼쳐지는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길들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043608" y="3554426"/>
            <a:ext cx="2547156" cy="30429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공허함을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화려하게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포장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3412901" y="1534923"/>
            <a:ext cx="5112568" cy="1470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endParaRPr lang="ko-KR" altLang="en-US" sz="7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347864" y="1534923"/>
            <a:ext cx="5177605" cy="1470421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78244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2448272" cy="1133059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1462727" y="1033660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</a:t>
            </a:r>
          </a:p>
        </p:txBody>
      </p:sp>
      <p:sp>
        <p:nvSpPr>
          <p:cNvPr id="9" name="오각형 8"/>
          <p:cNvSpPr/>
          <p:nvPr/>
        </p:nvSpPr>
        <p:spPr>
          <a:xfrm>
            <a:off x="899592" y="2492896"/>
            <a:ext cx="3096344" cy="792088"/>
          </a:xfrm>
          <a:prstGeom prst="homePlate">
            <a:avLst/>
          </a:prstGeom>
          <a:solidFill>
            <a:srgbClr val="CC0099"/>
          </a:solidFill>
          <a:ln>
            <a:solidFill>
              <a:srgbClr val="990099"/>
            </a:solidFill>
          </a:ln>
          <a:scene3d>
            <a:camera prst="isometricOffAxis2Lef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우리는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오각형 9"/>
          <p:cNvSpPr/>
          <p:nvPr/>
        </p:nvSpPr>
        <p:spPr>
          <a:xfrm>
            <a:off x="828721" y="3412939"/>
            <a:ext cx="4608512" cy="792088"/>
          </a:xfrm>
          <a:prstGeom prst="homePlate">
            <a:avLst/>
          </a:prstGeom>
          <a:solidFill>
            <a:srgbClr val="990099"/>
          </a:solidFill>
          <a:ln>
            <a:solidFill>
              <a:srgbClr val="800080"/>
            </a:solidFill>
          </a:ln>
          <a:scene3d>
            <a:camera prst="isometricOffAxis2Lef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 침략을 받을 때마다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83568" y="4437112"/>
            <a:ext cx="7703719" cy="1440160"/>
          </a:xfrm>
          <a:prstGeom prst="rect">
            <a:avLst/>
          </a:prstGeom>
          <a:solidFill>
            <a:srgbClr val="660066"/>
          </a:solidFill>
          <a:ln>
            <a:solidFill>
              <a:srgbClr val="660066"/>
            </a:solidFill>
          </a:ln>
          <a:scene3d>
            <a:camera prst="isometricOffAxis2Lef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의로우신 </a:t>
            </a:r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심판자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(11:27)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께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다시 한번 승리와 생명을 요청해야 한다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00133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53" y="1124744"/>
            <a:ext cx="2849503" cy="1287677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1703942" y="1274562"/>
            <a:ext cx="1584176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생각해볼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87405" y="2708920"/>
            <a:ext cx="1435070" cy="1440160"/>
          </a:xfrm>
          <a:prstGeom prst="ellipse">
            <a:avLst/>
          </a:prstGeom>
          <a:solidFill>
            <a:srgbClr val="990099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0" b="1" dirty="0" smtClean="0">
                <a:solidFill>
                  <a:srgbClr val="FFFF00"/>
                </a:solidFill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8000" b="1" dirty="0">
              <a:solidFill>
                <a:srgbClr val="FFFF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794483" y="2924944"/>
            <a:ext cx="7097997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6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99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관계보다 더 풍요롭게 </a:t>
            </a:r>
            <a:endParaRPr lang="en-US" altLang="ko-KR" sz="3600" b="1" dirty="0" smtClean="0">
              <a:ln w="18415" cmpd="sng">
                <a:solidFill>
                  <a:srgbClr val="CC0099"/>
                </a:solidFill>
                <a:prstDash val="solid"/>
              </a:ln>
              <a:solidFill>
                <a:srgbClr val="99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36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99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느껴지는 삶의 영역이 있는가</a:t>
            </a:r>
            <a:r>
              <a:rPr lang="en-US" altLang="ko-KR" sz="36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99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600" b="1" dirty="0">
              <a:ln w="18415" cmpd="sng">
                <a:solidFill>
                  <a:srgbClr val="CC0099"/>
                </a:solidFill>
                <a:prstDash val="solid"/>
              </a:ln>
              <a:solidFill>
                <a:srgbClr val="99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251520" y="4581128"/>
            <a:ext cx="1435070" cy="1440160"/>
          </a:xfrm>
          <a:prstGeom prst="ellipse">
            <a:avLst/>
          </a:prstGeom>
          <a:solidFill>
            <a:schemeClr val="bg1"/>
          </a:solidFill>
          <a:ln>
            <a:solidFill>
              <a:srgbClr val="800080"/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0" b="1" dirty="0" smtClean="0">
                <a:solidFill>
                  <a:srgbClr val="990099"/>
                </a:solidFill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8000" b="1" dirty="0">
              <a:solidFill>
                <a:srgbClr val="990099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758599" y="4797152"/>
            <a:ext cx="6557818" cy="1080120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세상 </a:t>
            </a:r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: </a:t>
            </a: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자꾸만 </a:t>
            </a:r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한눈팔게</a:t>
            </a: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만들려고 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en-US" altLang="ko-KR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      </a:t>
            </a: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혈안이 된 곳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22192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80728"/>
            <a:ext cx="9144000" cy="5904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사사 시대에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endParaRPr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58599" y="4797152"/>
            <a:ext cx="6557818" cy="10801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세상 </a:t>
            </a:r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: </a:t>
            </a: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자꾸만 </a:t>
            </a:r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한눈팔게</a:t>
            </a: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만들려고 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en-US" altLang="ko-KR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      </a:t>
            </a: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혈안이 된 곳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1036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814</Words>
  <Application>Microsoft Office PowerPoint</Application>
  <PresentationFormat>화면 슬라이드 쇼(4:3)</PresentationFormat>
  <Paragraphs>419</Paragraphs>
  <Slides>52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52</vt:i4>
      </vt:variant>
    </vt:vector>
  </HeadingPairs>
  <TitlesOfParts>
    <vt:vector size="53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22</cp:revision>
  <dcterms:created xsi:type="dcterms:W3CDTF">2015-11-03T06:25:22Z</dcterms:created>
  <dcterms:modified xsi:type="dcterms:W3CDTF">2015-11-04T23:44:39Z</dcterms:modified>
</cp:coreProperties>
</file>