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85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FF0066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88CF5-B889-43DA-91BE-99DB8442D681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70781-C109-4CF5-8879-0014D246D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4610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46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796482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166613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8705635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157854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799077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807629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0850404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381685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562006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1688385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9096975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939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모서리가 둥근 직사각형 17"/>
          <p:cNvSpPr/>
          <p:nvPr/>
        </p:nvSpPr>
        <p:spPr>
          <a:xfrm>
            <a:off x="395536" y="2780928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강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9" name="순서도: 수행의 시작/종료 18"/>
          <p:cNvSpPr/>
          <p:nvPr/>
        </p:nvSpPr>
        <p:spPr>
          <a:xfrm>
            <a:off x="1115616" y="3023955"/>
            <a:ext cx="2448272" cy="1098122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지혜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순서도: 수행의 시작/종료 19"/>
          <p:cNvSpPr/>
          <p:nvPr/>
        </p:nvSpPr>
        <p:spPr>
          <a:xfrm>
            <a:off x="5508104" y="3023955"/>
            <a:ext cx="2304256" cy="1098122"/>
          </a:xfrm>
          <a:prstGeom prst="flowChartTerminator">
            <a:avLst/>
          </a:prstGeom>
          <a:solidFill>
            <a:srgbClr val="CCCC00"/>
          </a:solidFill>
          <a:ln>
            <a:solidFill>
              <a:srgbClr val="CCCC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문학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49648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직선 연결선 25"/>
          <p:cNvCxnSpPr/>
          <p:nvPr/>
        </p:nvCxnSpPr>
        <p:spPr>
          <a:xfrm>
            <a:off x="3739030" y="1778924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모서리가 둥근 직사각형 26"/>
          <p:cNvSpPr/>
          <p:nvPr/>
        </p:nvSpPr>
        <p:spPr>
          <a:xfrm rot="2628423">
            <a:off x="425217" y="1167940"/>
            <a:ext cx="1235406" cy="120991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539552" y="1455855"/>
            <a:ext cx="101558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시편</a:t>
            </a:r>
            <a:endParaRPr lang="ko-KR" altLang="en-US" sz="36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2121375" y="1237140"/>
            <a:ext cx="1585386" cy="1117848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</a:t>
            </a:r>
            <a:endParaRPr lang="ko-KR" altLang="en-US" sz="32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5505751" y="1237140"/>
            <a:ext cx="1585386" cy="1117848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창조된</a:t>
            </a:r>
            <a:endParaRPr lang="en-US" altLang="ko-KR" sz="3200" dirty="0" smtClean="0">
              <a:ln w="18415" cmpd="sng">
                <a:solidFill>
                  <a:srgbClr val="006600"/>
                </a:solidFill>
                <a:prstDash val="solid"/>
              </a:ln>
              <a:solidFill>
                <a:srgbClr val="0066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세</a:t>
            </a:r>
            <a:r>
              <a:rPr lang="ko-KR" altLang="en-US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</a:t>
            </a:r>
          </a:p>
        </p:txBody>
      </p:sp>
      <p:sp>
        <p:nvSpPr>
          <p:cNvPr id="31" name="모서리가 둥근 직사각형 30"/>
          <p:cNvSpPr/>
          <p:nvPr/>
        </p:nvSpPr>
        <p:spPr>
          <a:xfrm rot="2628423">
            <a:off x="7535887" y="1216030"/>
            <a:ext cx="1127867" cy="11143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7555218" y="1383847"/>
            <a:ext cx="101558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잠</a:t>
            </a:r>
            <a:r>
              <a:rPr lang="ko-KR" altLang="en-US" sz="36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언</a:t>
            </a:r>
          </a:p>
        </p:txBody>
      </p:sp>
      <p:cxnSp>
        <p:nvCxnSpPr>
          <p:cNvPr id="33" name="직선 연결선 32"/>
          <p:cNvCxnSpPr/>
          <p:nvPr/>
        </p:nvCxnSpPr>
        <p:spPr>
          <a:xfrm>
            <a:off x="5218929" y="1778924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7091137" y="1778924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>
            <a:off x="1867965" y="1772816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모서리가 둥근 직사각형 39"/>
          <p:cNvSpPr/>
          <p:nvPr/>
        </p:nvSpPr>
        <p:spPr>
          <a:xfrm>
            <a:off x="3994793" y="1237140"/>
            <a:ext cx="1225346" cy="1117848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323528" y="2852936"/>
            <a:ext cx="5832648" cy="1584176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위대한 왕이신 하나님이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그분에 대한 적절한 반응인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애통과 찬양의 언어를 제공해 주신다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3059832" y="4653136"/>
            <a:ext cx="5832648" cy="1584176"/>
          </a:xfrm>
          <a:prstGeom prst="rect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지혜롭게 살려면 하나님이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창조세계에 부여하신 질서에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주목해야 한다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43" name="직선 연결선 42"/>
          <p:cNvCxnSpPr/>
          <p:nvPr/>
        </p:nvCxnSpPr>
        <p:spPr>
          <a:xfrm>
            <a:off x="1047342" y="2565647"/>
            <a:ext cx="0" cy="287289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연결선 43"/>
          <p:cNvCxnSpPr/>
          <p:nvPr/>
        </p:nvCxnSpPr>
        <p:spPr>
          <a:xfrm>
            <a:off x="8099820" y="2493426"/>
            <a:ext cx="0" cy="215971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6020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40" grpId="0" animBg="1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직선 연결선 16"/>
          <p:cNvCxnSpPr/>
          <p:nvPr/>
        </p:nvCxnSpPr>
        <p:spPr>
          <a:xfrm>
            <a:off x="3739030" y="1778924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모서리가 둥근 직사각형 17"/>
          <p:cNvSpPr/>
          <p:nvPr/>
        </p:nvSpPr>
        <p:spPr>
          <a:xfrm rot="2628423">
            <a:off x="425217" y="1167940"/>
            <a:ext cx="1235406" cy="120991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39552" y="1455855"/>
            <a:ext cx="101558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시편</a:t>
            </a:r>
            <a:endParaRPr lang="ko-KR" altLang="en-US" sz="36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2121375" y="1237140"/>
            <a:ext cx="1585386" cy="1117848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</a:t>
            </a:r>
            <a:endParaRPr lang="ko-KR" altLang="en-US" sz="32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5505751" y="1237140"/>
            <a:ext cx="1585386" cy="1117848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창조된</a:t>
            </a:r>
            <a:endParaRPr lang="en-US" altLang="ko-KR" sz="3200" dirty="0" smtClean="0">
              <a:ln w="18415" cmpd="sng">
                <a:solidFill>
                  <a:srgbClr val="006600"/>
                </a:solidFill>
                <a:prstDash val="solid"/>
              </a:ln>
              <a:solidFill>
                <a:srgbClr val="0066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세</a:t>
            </a:r>
            <a:r>
              <a:rPr lang="ko-KR" altLang="en-US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</a:t>
            </a:r>
          </a:p>
        </p:txBody>
      </p:sp>
      <p:sp>
        <p:nvSpPr>
          <p:cNvPr id="22" name="모서리가 둥근 직사각형 21"/>
          <p:cNvSpPr/>
          <p:nvPr/>
        </p:nvSpPr>
        <p:spPr>
          <a:xfrm rot="2628423">
            <a:off x="7535887" y="1216030"/>
            <a:ext cx="1127867" cy="11143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7555218" y="1383847"/>
            <a:ext cx="101558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잠</a:t>
            </a:r>
            <a:r>
              <a:rPr lang="ko-KR" altLang="en-US" sz="36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언</a:t>
            </a:r>
          </a:p>
        </p:txBody>
      </p:sp>
      <p:cxnSp>
        <p:nvCxnSpPr>
          <p:cNvPr id="24" name="직선 연결선 23"/>
          <p:cNvCxnSpPr/>
          <p:nvPr/>
        </p:nvCxnSpPr>
        <p:spPr>
          <a:xfrm>
            <a:off x="5218929" y="1778924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7091137" y="1778924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>
            <a:off x="1867965" y="1772816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모서리가 둥근 직사각형 34"/>
          <p:cNvSpPr/>
          <p:nvPr/>
        </p:nvSpPr>
        <p:spPr>
          <a:xfrm>
            <a:off x="3994793" y="1237140"/>
            <a:ext cx="1225346" cy="1117848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323528" y="2852936"/>
            <a:ext cx="5832648" cy="1584176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그분은 아무것도 숨기지 않고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거짓으로 표현하지 않는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정직한 관계를 원하신다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3059832" y="4653136"/>
            <a:ext cx="5832648" cy="1584176"/>
          </a:xfrm>
          <a:prstGeom prst="rect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형상을 닮은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 인간의 책임과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다른 사람의 유익을 돌보는 것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45" name="직선 연결선 44"/>
          <p:cNvCxnSpPr/>
          <p:nvPr/>
        </p:nvCxnSpPr>
        <p:spPr>
          <a:xfrm>
            <a:off x="1047342" y="2565647"/>
            <a:ext cx="0" cy="287289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연결선 45"/>
          <p:cNvCxnSpPr/>
          <p:nvPr/>
        </p:nvCxnSpPr>
        <p:spPr>
          <a:xfrm>
            <a:off x="8099820" y="2493426"/>
            <a:ext cx="0" cy="215971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810165"/>
            <a:ext cx="2892904" cy="321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직사각형 47"/>
          <p:cNvSpPr/>
          <p:nvPr/>
        </p:nvSpPr>
        <p:spPr>
          <a:xfrm>
            <a:off x="4211960" y="3098197"/>
            <a:ext cx="172819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예수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24361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직선 연결선 16"/>
          <p:cNvCxnSpPr/>
          <p:nvPr/>
        </p:nvCxnSpPr>
        <p:spPr>
          <a:xfrm>
            <a:off x="3739030" y="1778924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모서리가 둥근 직사각형 17"/>
          <p:cNvSpPr/>
          <p:nvPr/>
        </p:nvSpPr>
        <p:spPr>
          <a:xfrm rot="2628423">
            <a:off x="425217" y="1167940"/>
            <a:ext cx="1235406" cy="120991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39552" y="1455855"/>
            <a:ext cx="101558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시편</a:t>
            </a:r>
            <a:endParaRPr lang="ko-KR" altLang="en-US" sz="36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2121375" y="1237140"/>
            <a:ext cx="1585386" cy="1117848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</a:t>
            </a:r>
            <a:endParaRPr lang="ko-KR" altLang="en-US" sz="32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5505751" y="1237140"/>
            <a:ext cx="1585386" cy="1117848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창조된</a:t>
            </a:r>
            <a:endParaRPr lang="en-US" altLang="ko-KR" sz="3200" dirty="0" smtClean="0">
              <a:ln w="18415" cmpd="sng">
                <a:solidFill>
                  <a:srgbClr val="006600"/>
                </a:solidFill>
                <a:prstDash val="solid"/>
              </a:ln>
              <a:solidFill>
                <a:srgbClr val="0066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세</a:t>
            </a:r>
            <a:r>
              <a:rPr lang="ko-KR" altLang="en-US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</a:t>
            </a:r>
          </a:p>
        </p:txBody>
      </p:sp>
      <p:sp>
        <p:nvSpPr>
          <p:cNvPr id="22" name="모서리가 둥근 직사각형 21"/>
          <p:cNvSpPr/>
          <p:nvPr/>
        </p:nvSpPr>
        <p:spPr>
          <a:xfrm rot="2628423">
            <a:off x="7535887" y="1216030"/>
            <a:ext cx="1127867" cy="11143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7555218" y="1383847"/>
            <a:ext cx="101558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잠</a:t>
            </a:r>
            <a:r>
              <a:rPr lang="ko-KR" altLang="en-US" sz="36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언</a:t>
            </a:r>
          </a:p>
        </p:txBody>
      </p:sp>
      <p:cxnSp>
        <p:nvCxnSpPr>
          <p:cNvPr id="24" name="직선 연결선 23"/>
          <p:cNvCxnSpPr/>
          <p:nvPr/>
        </p:nvCxnSpPr>
        <p:spPr>
          <a:xfrm>
            <a:off x="5218929" y="1778924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7091137" y="1778924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>
            <a:off x="1867965" y="1772816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모서리가 둥근 직사각형 34"/>
          <p:cNvSpPr/>
          <p:nvPr/>
        </p:nvSpPr>
        <p:spPr>
          <a:xfrm>
            <a:off x="3994793" y="1237140"/>
            <a:ext cx="1225346" cy="1117848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323528" y="2852936"/>
            <a:ext cx="5832648" cy="1584176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 예수님의 친밀함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 원하시는 관계를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몸소 보여주심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3059832" y="4653136"/>
            <a:ext cx="5832648" cy="1584176"/>
          </a:xfrm>
          <a:prstGeom prst="rect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지혜를 완벽하게 살아내는 삶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 질서를 따르는 삶의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구체적 예시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45" name="직선 연결선 44"/>
          <p:cNvCxnSpPr/>
          <p:nvPr/>
        </p:nvCxnSpPr>
        <p:spPr>
          <a:xfrm>
            <a:off x="1047342" y="2565647"/>
            <a:ext cx="0" cy="287289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연결선 45"/>
          <p:cNvCxnSpPr/>
          <p:nvPr/>
        </p:nvCxnSpPr>
        <p:spPr>
          <a:xfrm>
            <a:off x="8099820" y="2493426"/>
            <a:ext cx="0" cy="215971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810165"/>
            <a:ext cx="2892904" cy="321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직사각형 47"/>
          <p:cNvSpPr/>
          <p:nvPr/>
        </p:nvSpPr>
        <p:spPr>
          <a:xfrm>
            <a:off x="4211960" y="3098197"/>
            <a:ext cx="172819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예수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805881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직선 연결선 16"/>
          <p:cNvCxnSpPr/>
          <p:nvPr/>
        </p:nvCxnSpPr>
        <p:spPr>
          <a:xfrm>
            <a:off x="3739030" y="1778924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모서리가 둥근 직사각형 17"/>
          <p:cNvSpPr/>
          <p:nvPr/>
        </p:nvSpPr>
        <p:spPr>
          <a:xfrm rot="2628423">
            <a:off x="425217" y="1167940"/>
            <a:ext cx="1235406" cy="120991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39552" y="1455855"/>
            <a:ext cx="101558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시편</a:t>
            </a:r>
            <a:endParaRPr lang="ko-KR" altLang="en-US" sz="36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2121375" y="1237140"/>
            <a:ext cx="1585386" cy="1117848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</a:t>
            </a:r>
            <a:endParaRPr lang="ko-KR" altLang="en-US" sz="32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5505751" y="1237140"/>
            <a:ext cx="1585386" cy="1117848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창조된</a:t>
            </a:r>
            <a:endParaRPr lang="en-US" altLang="ko-KR" sz="3200" dirty="0" smtClean="0">
              <a:ln w="18415" cmpd="sng">
                <a:solidFill>
                  <a:srgbClr val="006600"/>
                </a:solidFill>
                <a:prstDash val="solid"/>
              </a:ln>
              <a:solidFill>
                <a:srgbClr val="0066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세</a:t>
            </a:r>
            <a:r>
              <a:rPr lang="ko-KR" altLang="en-US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</a:t>
            </a:r>
          </a:p>
        </p:txBody>
      </p:sp>
      <p:sp>
        <p:nvSpPr>
          <p:cNvPr id="22" name="모서리가 둥근 직사각형 21"/>
          <p:cNvSpPr/>
          <p:nvPr/>
        </p:nvSpPr>
        <p:spPr>
          <a:xfrm rot="2628423">
            <a:off x="7535887" y="1216030"/>
            <a:ext cx="1127867" cy="11143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7555218" y="1383847"/>
            <a:ext cx="101558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잠</a:t>
            </a:r>
            <a:r>
              <a:rPr lang="ko-KR" altLang="en-US" sz="36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언</a:t>
            </a:r>
          </a:p>
        </p:txBody>
      </p:sp>
      <p:cxnSp>
        <p:nvCxnSpPr>
          <p:cNvPr id="24" name="직선 연결선 23"/>
          <p:cNvCxnSpPr/>
          <p:nvPr/>
        </p:nvCxnSpPr>
        <p:spPr>
          <a:xfrm>
            <a:off x="5218929" y="1778924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7091137" y="1778924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>
            <a:off x="1867965" y="1772816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모서리가 둥근 직사각형 34"/>
          <p:cNvSpPr/>
          <p:nvPr/>
        </p:nvSpPr>
        <p:spPr>
          <a:xfrm>
            <a:off x="3994793" y="1237140"/>
            <a:ext cx="1225346" cy="1117848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83967" y="3309339"/>
            <a:ext cx="8086832" cy="1224136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우리가 직면한 문제들이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그분과 관계를 흔들어 놓지 않도록 보호하신다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83967" y="4533475"/>
            <a:ext cx="8086832" cy="1127773"/>
          </a:xfrm>
          <a:prstGeom prst="rect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그리스도의 영으로 변화된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생각과 행동을 드러내야 한다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28" name="직선 연결선 27"/>
          <p:cNvCxnSpPr/>
          <p:nvPr/>
        </p:nvCxnSpPr>
        <p:spPr>
          <a:xfrm>
            <a:off x="1047342" y="2517994"/>
            <a:ext cx="0" cy="287289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>
            <a:off x="8099820" y="2445773"/>
            <a:ext cx="0" cy="35951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직사각형 29"/>
          <p:cNvSpPr/>
          <p:nvPr/>
        </p:nvSpPr>
        <p:spPr>
          <a:xfrm>
            <a:off x="790436" y="2733275"/>
            <a:ext cx="7525979" cy="576064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 우리는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8582080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직선 연결선 16"/>
          <p:cNvCxnSpPr/>
          <p:nvPr/>
        </p:nvCxnSpPr>
        <p:spPr>
          <a:xfrm>
            <a:off x="3739030" y="1778924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모서리가 둥근 직사각형 17"/>
          <p:cNvSpPr/>
          <p:nvPr/>
        </p:nvSpPr>
        <p:spPr>
          <a:xfrm rot="2628423">
            <a:off x="425217" y="1167940"/>
            <a:ext cx="1235406" cy="120991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39552" y="1455855"/>
            <a:ext cx="101558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시편</a:t>
            </a:r>
            <a:endParaRPr lang="ko-KR" altLang="en-US" sz="36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2121375" y="1237140"/>
            <a:ext cx="1585386" cy="1117848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</a:t>
            </a:r>
            <a:endParaRPr lang="ko-KR" altLang="en-US" sz="32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5505751" y="1237140"/>
            <a:ext cx="1585386" cy="1117848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창조된</a:t>
            </a:r>
            <a:endParaRPr lang="en-US" altLang="ko-KR" sz="3200" dirty="0" smtClean="0">
              <a:ln w="18415" cmpd="sng">
                <a:solidFill>
                  <a:srgbClr val="006600"/>
                </a:solidFill>
                <a:prstDash val="solid"/>
              </a:ln>
              <a:solidFill>
                <a:srgbClr val="0066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세</a:t>
            </a:r>
            <a:r>
              <a:rPr lang="ko-KR" altLang="en-US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</a:t>
            </a:r>
          </a:p>
        </p:txBody>
      </p:sp>
      <p:sp>
        <p:nvSpPr>
          <p:cNvPr id="22" name="모서리가 둥근 직사각형 21"/>
          <p:cNvSpPr/>
          <p:nvPr/>
        </p:nvSpPr>
        <p:spPr>
          <a:xfrm rot="2628423">
            <a:off x="7535887" y="1216030"/>
            <a:ext cx="1127867" cy="11143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7555218" y="1383847"/>
            <a:ext cx="101558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잠</a:t>
            </a:r>
            <a:r>
              <a:rPr lang="ko-KR" altLang="en-US" sz="36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언</a:t>
            </a:r>
          </a:p>
        </p:txBody>
      </p:sp>
      <p:cxnSp>
        <p:nvCxnSpPr>
          <p:cNvPr id="24" name="직선 연결선 23"/>
          <p:cNvCxnSpPr/>
          <p:nvPr/>
        </p:nvCxnSpPr>
        <p:spPr>
          <a:xfrm>
            <a:off x="5218929" y="1778924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7091137" y="1778924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>
            <a:off x="1867965" y="1772816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모서리가 둥근 직사각형 34"/>
          <p:cNvSpPr/>
          <p:nvPr/>
        </p:nvSpPr>
        <p:spPr>
          <a:xfrm>
            <a:off x="3994793" y="1237140"/>
            <a:ext cx="1225346" cy="1117848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83967" y="3309339"/>
            <a:ext cx="8086832" cy="1224136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 하나님과 기쁘고 즐거운 일들만 나누는가 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아니면 의심이나 두려움</a:t>
            </a:r>
            <a:r>
              <a:rPr lang="en-US" altLang="ko-KR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슬픔도 </a:t>
            </a:r>
            <a:r>
              <a:rPr lang="ko-KR" altLang="en-US" sz="2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나누눈가</a:t>
            </a:r>
            <a:r>
              <a:rPr lang="en-US" altLang="ko-KR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483967" y="4533475"/>
            <a:ext cx="8086832" cy="1127773"/>
          </a:xfrm>
          <a:prstGeom prst="rect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요즘 세상에서 성경의 기준대로 사는 것은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어리석은 일인가</a:t>
            </a:r>
            <a:r>
              <a:rPr lang="en-US" altLang="ko-KR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cxnSp>
        <p:nvCxnSpPr>
          <p:cNvPr id="28" name="직선 연결선 27"/>
          <p:cNvCxnSpPr/>
          <p:nvPr/>
        </p:nvCxnSpPr>
        <p:spPr>
          <a:xfrm>
            <a:off x="1047342" y="2517994"/>
            <a:ext cx="0" cy="287289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>
            <a:off x="8099820" y="2445773"/>
            <a:ext cx="0" cy="35951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직사각형 29"/>
          <p:cNvSpPr/>
          <p:nvPr/>
        </p:nvSpPr>
        <p:spPr>
          <a:xfrm>
            <a:off x="790436" y="2733275"/>
            <a:ext cx="7525979" cy="576064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 우리는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0937988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모서리가 둥근 직사각형 30"/>
          <p:cNvSpPr/>
          <p:nvPr/>
        </p:nvSpPr>
        <p:spPr>
          <a:xfrm rot="2628423">
            <a:off x="425217" y="1239789"/>
            <a:ext cx="1235406" cy="120991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539552" y="1527704"/>
            <a:ext cx="101558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잠</a:t>
            </a:r>
            <a:r>
              <a:rPr lang="ko-KR" altLang="en-US" sz="36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언</a:t>
            </a:r>
          </a:p>
        </p:txBody>
      </p:sp>
      <p:sp>
        <p:nvSpPr>
          <p:cNvPr id="33" name="모서리가 둥근 직사각형 32"/>
          <p:cNvSpPr/>
          <p:nvPr/>
        </p:nvSpPr>
        <p:spPr>
          <a:xfrm>
            <a:off x="2121374" y="1308989"/>
            <a:ext cx="4016543" cy="1117848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지혜를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구해라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1867965" y="1844665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/>
          <p:cNvCxnSpPr/>
          <p:nvPr/>
        </p:nvCxnSpPr>
        <p:spPr>
          <a:xfrm>
            <a:off x="1047342" y="2637496"/>
            <a:ext cx="0" cy="287289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모서리가 둥근 직사각형 37"/>
          <p:cNvSpPr/>
          <p:nvPr/>
        </p:nvSpPr>
        <p:spPr>
          <a:xfrm rot="2628423">
            <a:off x="426360" y="3111997"/>
            <a:ext cx="1235406" cy="120991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540695" y="3399912"/>
            <a:ext cx="101558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욥기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40" name="직선 연결선 39"/>
          <p:cNvCxnSpPr/>
          <p:nvPr/>
        </p:nvCxnSpPr>
        <p:spPr>
          <a:xfrm>
            <a:off x="1869108" y="3716873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모서리가 둥근 직사각형 40"/>
          <p:cNvSpPr/>
          <p:nvPr/>
        </p:nvSpPr>
        <p:spPr>
          <a:xfrm>
            <a:off x="2123728" y="3175089"/>
            <a:ext cx="4016543" cy="1117848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지혜대로 살아도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재앙은 닥칠 수 있다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2" name="모서리가 둥근 직사각형 41"/>
          <p:cNvSpPr/>
          <p:nvPr/>
        </p:nvSpPr>
        <p:spPr>
          <a:xfrm rot="2628423">
            <a:off x="6762154" y="2175734"/>
            <a:ext cx="1235406" cy="120991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6876489" y="2463649"/>
            <a:ext cx="101558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40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44" name="직선 연결선 43"/>
          <p:cNvCxnSpPr/>
          <p:nvPr/>
        </p:nvCxnSpPr>
        <p:spPr>
          <a:xfrm>
            <a:off x="6156176" y="1844665"/>
            <a:ext cx="720313" cy="58217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/>
          <p:cNvCxnSpPr>
            <a:endCxn id="42" idx="2"/>
          </p:cNvCxnSpPr>
          <p:nvPr/>
        </p:nvCxnSpPr>
        <p:spPr>
          <a:xfrm flipV="1">
            <a:off x="6156176" y="3217271"/>
            <a:ext cx="804911" cy="49349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연결선 45"/>
          <p:cNvCxnSpPr/>
          <p:nvPr/>
        </p:nvCxnSpPr>
        <p:spPr>
          <a:xfrm>
            <a:off x="7418300" y="3572857"/>
            <a:ext cx="17010" cy="1080120"/>
          </a:xfrm>
          <a:prstGeom prst="line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모서리가 둥근 직사각형 46"/>
          <p:cNvSpPr/>
          <p:nvPr/>
        </p:nvSpPr>
        <p:spPr>
          <a:xfrm>
            <a:off x="627465" y="4868842"/>
            <a:ext cx="6320799" cy="1584335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 시선이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창조세계에만 제한될 때는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인생의 의미를 이해할 수 없다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8" name="모서리가 둥근 직사각형 47"/>
          <p:cNvSpPr/>
          <p:nvPr/>
        </p:nvSpPr>
        <p:spPr>
          <a:xfrm rot="2628423">
            <a:off x="6835072" y="4984205"/>
            <a:ext cx="1235406" cy="1209911"/>
          </a:xfrm>
          <a:prstGeom prst="roundRect">
            <a:avLst/>
          </a:prstGeom>
          <a:solidFill>
            <a:schemeClr val="tx1"/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6804248" y="5305077"/>
            <a:ext cx="129591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전도서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728771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3" grpId="0" animBg="1"/>
      <p:bldP spid="38" grpId="0" animBg="1"/>
      <p:bldP spid="39" grpId="0"/>
      <p:bldP spid="41" grpId="0" animBg="1"/>
      <p:bldP spid="42" grpId="0" animBg="1"/>
      <p:bldP spid="4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모서리가 둥근 직사각형 18"/>
          <p:cNvSpPr/>
          <p:nvPr/>
        </p:nvSpPr>
        <p:spPr>
          <a:xfrm>
            <a:off x="3961937" y="1308989"/>
            <a:ext cx="4210463" cy="1399772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해아래의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영역을 너머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</a:t>
            </a:r>
            <a:r>
              <a:rPr lang="ko-KR" altLang="en-US" sz="40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님</a:t>
            </a:r>
          </a:p>
        </p:txBody>
      </p:sp>
      <p:sp>
        <p:nvSpPr>
          <p:cNvPr id="20" name="모서리가 둥근 직사각형 19"/>
          <p:cNvSpPr/>
          <p:nvPr/>
        </p:nvSpPr>
        <p:spPr>
          <a:xfrm>
            <a:off x="627465" y="4868842"/>
            <a:ext cx="6320799" cy="1584335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 시선이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창조세계에만 제한될 때는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인생의 의미를 이해할 수 없다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 rot="2628423">
            <a:off x="6835072" y="4984205"/>
            <a:ext cx="1235406" cy="1209911"/>
          </a:xfrm>
          <a:prstGeom prst="roundRect">
            <a:avLst/>
          </a:prstGeom>
          <a:solidFill>
            <a:schemeClr val="tx1"/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6804248" y="5305077"/>
            <a:ext cx="129591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전도서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3" name="Picture 2" descr="C:\Users\USER\AppData\Local\Microsoft\Windows\Temporary Internet Files\Content.IE5\2GE4UICE\internet-web-browser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361" y="2514764"/>
            <a:ext cx="2416569" cy="2416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오른쪽 화살표 23"/>
          <p:cNvSpPr/>
          <p:nvPr/>
        </p:nvSpPr>
        <p:spPr>
          <a:xfrm>
            <a:off x="3203847" y="1824395"/>
            <a:ext cx="1368152" cy="1255756"/>
          </a:xfrm>
          <a:prstGeom prst="rightArrow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70796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둥근 직사각형 7"/>
          <p:cNvSpPr/>
          <p:nvPr/>
        </p:nvSpPr>
        <p:spPr>
          <a:xfrm>
            <a:off x="3961937" y="1308989"/>
            <a:ext cx="4210463" cy="1399772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해아래의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영역을 너머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</a:t>
            </a:r>
            <a:r>
              <a:rPr lang="ko-KR" altLang="en-US" sz="40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님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627465" y="4868842"/>
            <a:ext cx="6320799" cy="1584335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 시선이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창조세계에만 제한될 때는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인생의 의미를 이해할 수 없다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 rot="2628423">
            <a:off x="6835072" y="4984205"/>
            <a:ext cx="1235406" cy="1209911"/>
          </a:xfrm>
          <a:prstGeom prst="roundRect">
            <a:avLst/>
          </a:prstGeom>
          <a:solidFill>
            <a:schemeClr val="tx1"/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804248" y="5305077"/>
            <a:ext cx="129591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전도서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2" name="Picture 2" descr="C:\Users\USER\AppData\Local\Microsoft\Windows\Temporary Internet Files\Content.IE5\2GE4UICE\internet-web-browser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361" y="2514764"/>
            <a:ext cx="2416569" cy="2416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오른쪽 화살표 12"/>
          <p:cNvSpPr/>
          <p:nvPr/>
        </p:nvSpPr>
        <p:spPr>
          <a:xfrm>
            <a:off x="3203847" y="1824395"/>
            <a:ext cx="1368152" cy="1255756"/>
          </a:xfrm>
          <a:prstGeom prst="rightArrow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683568" y="3284825"/>
            <a:ext cx="4210463" cy="1399772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환경은 순식간에 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바뀔 수 있다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076056" y="1628641"/>
            <a:ext cx="3960440" cy="1296144"/>
          </a:xfrm>
          <a:prstGeom prst="roundRect">
            <a:avLst/>
          </a:prstGeom>
          <a:solidFill>
            <a:srgbClr val="FFC000">
              <a:alpha val="79000"/>
            </a:srgbClr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 관계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35305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둥근 직사각형 7"/>
          <p:cNvSpPr/>
          <p:nvPr/>
        </p:nvSpPr>
        <p:spPr>
          <a:xfrm>
            <a:off x="3961937" y="1308989"/>
            <a:ext cx="4210463" cy="1399772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해아래의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영역을 너머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</a:t>
            </a:r>
            <a:r>
              <a:rPr lang="ko-KR" altLang="en-US" sz="40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님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627465" y="4868842"/>
            <a:ext cx="6320799" cy="1584335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 시선이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창조세계에만 제한될 때는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인생의 의미를 이해할 수 없다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 rot="2628423">
            <a:off x="6835072" y="4984205"/>
            <a:ext cx="1235406" cy="1209911"/>
          </a:xfrm>
          <a:prstGeom prst="roundRect">
            <a:avLst/>
          </a:prstGeom>
          <a:solidFill>
            <a:schemeClr val="tx1"/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804248" y="5305077"/>
            <a:ext cx="129591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전도서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2" name="Picture 2" descr="C:\Users\USER\AppData\Local\Microsoft\Windows\Temporary Internet Files\Content.IE5\2GE4UICE\internet-web-browser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361" y="2514764"/>
            <a:ext cx="2416569" cy="2416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오른쪽 화살표 12"/>
          <p:cNvSpPr/>
          <p:nvPr/>
        </p:nvSpPr>
        <p:spPr>
          <a:xfrm>
            <a:off x="3203847" y="1824395"/>
            <a:ext cx="1368152" cy="1255756"/>
          </a:xfrm>
          <a:prstGeom prst="rightArrow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683568" y="3284825"/>
            <a:ext cx="4210463" cy="1399772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환경은 순식간에 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바뀔 수 있다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611560" y="1628800"/>
            <a:ext cx="8424936" cy="1296144"/>
          </a:xfrm>
          <a:prstGeom prst="roundRect">
            <a:avLst/>
          </a:prstGeom>
          <a:solidFill>
            <a:srgbClr val="FFC000">
              <a:alpha val="81000"/>
            </a:srgbClr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그리스도를 통한 하나님과의 관계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789421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둥근 직사각형 7"/>
          <p:cNvSpPr/>
          <p:nvPr/>
        </p:nvSpPr>
        <p:spPr>
          <a:xfrm>
            <a:off x="3961937" y="1308989"/>
            <a:ext cx="4210463" cy="1399772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해아래의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영역을 너머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</a:t>
            </a:r>
            <a:r>
              <a:rPr lang="ko-KR" altLang="en-US" sz="40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님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627465" y="4868842"/>
            <a:ext cx="6320799" cy="1584335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 시선이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창조세계에만 제한될 때는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인생의 의미를 이해할 수 없다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 rot="2628423">
            <a:off x="6835072" y="4984205"/>
            <a:ext cx="1235406" cy="1209911"/>
          </a:xfrm>
          <a:prstGeom prst="roundRect">
            <a:avLst/>
          </a:prstGeom>
          <a:solidFill>
            <a:schemeClr val="tx1"/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804248" y="5305077"/>
            <a:ext cx="129591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전도서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2" name="Picture 2" descr="C:\Users\USER\AppData\Local\Microsoft\Windows\Temporary Internet Files\Content.IE5\2GE4UICE\internet-web-browser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361" y="2514764"/>
            <a:ext cx="2416569" cy="2416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오른쪽 화살표 12"/>
          <p:cNvSpPr/>
          <p:nvPr/>
        </p:nvSpPr>
        <p:spPr>
          <a:xfrm>
            <a:off x="3203847" y="1824395"/>
            <a:ext cx="1368152" cy="1255756"/>
          </a:xfrm>
          <a:prstGeom prst="rightArrow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611560" y="1628800"/>
            <a:ext cx="8424936" cy="1296144"/>
          </a:xfrm>
          <a:prstGeom prst="roundRect">
            <a:avLst/>
          </a:prstGeom>
          <a:solidFill>
            <a:srgbClr val="FFC000">
              <a:alpha val="81000"/>
            </a:srgbClr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그리스도를 통한 하나님과의 관계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683568" y="2924944"/>
            <a:ext cx="8280920" cy="1728192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내가 곧 길이요 진리요 생명이니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나로 말미암지 않고는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아버지께로 올 자가 </a:t>
            </a:r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없느니라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 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14:6)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88494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모서리가 둥근 직사각형 31"/>
          <p:cNvSpPr/>
          <p:nvPr/>
        </p:nvSpPr>
        <p:spPr>
          <a:xfrm rot="2628423">
            <a:off x="4400183" y="1236697"/>
            <a:ext cx="2232248" cy="2160240"/>
          </a:xfrm>
          <a:prstGeom prst="roundRect">
            <a:avLst/>
          </a:prstGeom>
          <a:solidFill>
            <a:srgbClr val="FFFF66"/>
          </a:solidFill>
          <a:ln w="1016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3" name="직사각형 32"/>
          <p:cNvSpPr/>
          <p:nvPr/>
        </p:nvSpPr>
        <p:spPr>
          <a:xfrm>
            <a:off x="4558743" y="1596737"/>
            <a:ext cx="1818458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이러실 수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있나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4211960" y="4149080"/>
            <a:ext cx="4680520" cy="129614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825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우리의 이해를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초월하는 영역에서 활동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251520" y="4149080"/>
            <a:ext cx="1440160" cy="1296144"/>
          </a:xfrm>
          <a:prstGeom prst="roundRect">
            <a:avLst/>
          </a:prstGeom>
          <a:solidFill>
            <a:srgbClr val="C00000"/>
          </a:solidFill>
          <a:ln w="82550"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선물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779912" y="2316817"/>
            <a:ext cx="288032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/>
          <p:cNvCxnSpPr/>
          <p:nvPr/>
        </p:nvCxnSpPr>
        <p:spPr>
          <a:xfrm>
            <a:off x="6948264" y="2348881"/>
            <a:ext cx="432048" cy="394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8100392" y="2996952"/>
            <a:ext cx="0" cy="111440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모서리가 둥근 직사각형 38"/>
          <p:cNvSpPr/>
          <p:nvPr/>
        </p:nvSpPr>
        <p:spPr>
          <a:xfrm>
            <a:off x="7380312" y="1700808"/>
            <a:ext cx="1440160" cy="1296144"/>
          </a:xfrm>
          <a:prstGeom prst="roundRect">
            <a:avLst/>
          </a:prstGeom>
          <a:solidFill>
            <a:srgbClr val="FFFF66"/>
          </a:solidFill>
          <a:ln w="8255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신정론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40" name="직선 연결선 39"/>
          <p:cNvCxnSpPr/>
          <p:nvPr/>
        </p:nvCxnSpPr>
        <p:spPr>
          <a:xfrm>
            <a:off x="1828226" y="2348880"/>
            <a:ext cx="511526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모서리가 둥근 직사각형 40"/>
          <p:cNvSpPr/>
          <p:nvPr/>
        </p:nvSpPr>
        <p:spPr>
          <a:xfrm rot="2628423">
            <a:off x="431239" y="1752501"/>
            <a:ext cx="1232208" cy="120114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0160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2" name="모서리가 둥근 직사각형 41"/>
          <p:cNvSpPr/>
          <p:nvPr/>
        </p:nvSpPr>
        <p:spPr>
          <a:xfrm>
            <a:off x="2338541" y="1666528"/>
            <a:ext cx="1440160" cy="1296144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욥기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422411" y="1893153"/>
            <a:ext cx="1197261" cy="887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경외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44" name="직선 연결선 43"/>
          <p:cNvCxnSpPr/>
          <p:nvPr/>
        </p:nvCxnSpPr>
        <p:spPr>
          <a:xfrm>
            <a:off x="1043608" y="3178696"/>
            <a:ext cx="3735" cy="932656"/>
          </a:xfrm>
          <a:prstGeom prst="line">
            <a:avLst/>
          </a:prstGeom>
          <a:ln w="635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/>
          <p:cNvCxnSpPr/>
          <p:nvPr/>
        </p:nvCxnSpPr>
        <p:spPr>
          <a:xfrm>
            <a:off x="2699792" y="3554152"/>
            <a:ext cx="0" cy="591480"/>
          </a:xfrm>
          <a:prstGeom prst="line">
            <a:avLst/>
          </a:prstGeom>
          <a:ln w="635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모서리가 둥근 직사각형 45"/>
          <p:cNvSpPr/>
          <p:nvPr/>
        </p:nvSpPr>
        <p:spPr>
          <a:xfrm>
            <a:off x="1979712" y="4149080"/>
            <a:ext cx="1440160" cy="1296144"/>
          </a:xfrm>
          <a:prstGeom prst="roundRect">
            <a:avLst/>
          </a:prstGeom>
          <a:solidFill>
            <a:srgbClr val="7030A0"/>
          </a:solidFill>
          <a:ln w="82550">
            <a:solidFill>
              <a:schemeClr val="accent4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47" name="직선 연결선 46"/>
          <p:cNvCxnSpPr/>
          <p:nvPr/>
        </p:nvCxnSpPr>
        <p:spPr>
          <a:xfrm>
            <a:off x="1047343" y="3573016"/>
            <a:ext cx="1659919" cy="0"/>
          </a:xfrm>
          <a:prstGeom prst="line">
            <a:avLst/>
          </a:prstGeom>
          <a:ln w="635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9016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/>
      <p:bldP spid="34" grpId="0" animBg="1"/>
      <p:bldP spid="35" grpId="0" animBg="1"/>
      <p:bldP spid="39" grpId="0" animBg="1"/>
      <p:bldP spid="41" grpId="0" animBg="1"/>
      <p:bldP spid="43" grpId="0"/>
      <p:bldP spid="4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627465" y="4868842"/>
            <a:ext cx="6320799" cy="1584335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전도자는 인생의 가치를 찾으려고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온갖 수단으로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“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해 아래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”</a:t>
            </a:r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이곳저곳을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다녔으나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 rot="2628423">
            <a:off x="6835072" y="4984205"/>
            <a:ext cx="1235406" cy="1209911"/>
          </a:xfrm>
          <a:prstGeom prst="roundRect">
            <a:avLst/>
          </a:prstGeom>
          <a:solidFill>
            <a:schemeClr val="tx1"/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804248" y="5305077"/>
            <a:ext cx="129591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전도서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683568" y="2924785"/>
            <a:ext cx="8280920" cy="1728192"/>
          </a:xfrm>
          <a:prstGeom prst="roundRect">
            <a:avLst/>
          </a:prstGeom>
          <a:solidFill>
            <a:schemeClr val="bg1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내가 곧 길이요 진리요 생명이니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나로 말미암지 않고는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아버지께로 올 자가 </a:t>
            </a:r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없느니라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 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14:6)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611560" y="1628641"/>
            <a:ext cx="8424936" cy="1296144"/>
          </a:xfrm>
          <a:prstGeom prst="roundRect">
            <a:avLst/>
          </a:prstGeom>
          <a:solidFill>
            <a:srgbClr val="FFC000">
              <a:alpha val="81000"/>
            </a:srgbClr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그리스도를 통한 하나님과의 관계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&quot;없음&quot; 기호 20"/>
          <p:cNvSpPr/>
          <p:nvPr/>
        </p:nvSpPr>
        <p:spPr>
          <a:xfrm>
            <a:off x="179512" y="4364786"/>
            <a:ext cx="1800200" cy="1656343"/>
          </a:xfrm>
          <a:prstGeom prst="noSmoking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8432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627465" y="4868842"/>
            <a:ext cx="6320799" cy="1584335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전도자는 인생의 가치를 찾으려고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온갖 수단으로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“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해 아래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”</a:t>
            </a:r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이곳저곳을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다녔으나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 rot="2628423">
            <a:off x="6835072" y="4984205"/>
            <a:ext cx="1235406" cy="1209911"/>
          </a:xfrm>
          <a:prstGeom prst="roundRect">
            <a:avLst/>
          </a:prstGeom>
          <a:solidFill>
            <a:schemeClr val="tx1"/>
          </a:solidFill>
          <a:ln w="1016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804248" y="5305077"/>
            <a:ext cx="129591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전도서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611560" y="1628641"/>
            <a:ext cx="8424936" cy="1296144"/>
          </a:xfrm>
          <a:prstGeom prst="roundRect">
            <a:avLst/>
          </a:prstGeom>
          <a:solidFill>
            <a:srgbClr val="FFC000">
              <a:alpha val="81000"/>
            </a:srgbClr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그리스도를 통한 하나님과의 관계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683568" y="2924944"/>
            <a:ext cx="8280920" cy="1728192"/>
          </a:xfrm>
          <a:prstGeom prst="roundRect">
            <a:avLst/>
          </a:prstGeom>
          <a:solidFill>
            <a:srgbClr val="C00000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 밖에는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생명이 없으며 모든 방법으로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예수님을 통해 하나님과 관계를 맺어야 한다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&quot;없음&quot; 기호 8"/>
          <p:cNvSpPr/>
          <p:nvPr/>
        </p:nvSpPr>
        <p:spPr>
          <a:xfrm>
            <a:off x="179512" y="4364786"/>
            <a:ext cx="1800200" cy="1656343"/>
          </a:xfrm>
          <a:prstGeom prst="noSmoking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0238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모서리가 둥근 직사각형 19"/>
          <p:cNvSpPr/>
          <p:nvPr/>
        </p:nvSpPr>
        <p:spPr>
          <a:xfrm>
            <a:off x="611560" y="1628641"/>
            <a:ext cx="8424936" cy="1296144"/>
          </a:xfrm>
          <a:prstGeom prst="roundRect">
            <a:avLst/>
          </a:prstGeom>
          <a:solidFill>
            <a:srgbClr val="FFC000">
              <a:alpha val="81000"/>
            </a:srgbClr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그리스도를 통한 하나님과의 관계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611560" y="3118597"/>
            <a:ext cx="7688951" cy="139052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세상의 거창한 약속들은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이행되고 있는가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611560" y="4702772"/>
            <a:ext cx="7688951" cy="1678556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 스스로 인생의 의미를 찾으려다가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그것을 얻을 수 있는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유일한 통로를 소홀히 하지 않는가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996538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모서리가 둥근 직사각형 19"/>
          <p:cNvSpPr/>
          <p:nvPr/>
        </p:nvSpPr>
        <p:spPr>
          <a:xfrm>
            <a:off x="611560" y="1628641"/>
            <a:ext cx="8424936" cy="1296144"/>
          </a:xfrm>
          <a:prstGeom prst="roundRect">
            <a:avLst/>
          </a:prstGeom>
          <a:solidFill>
            <a:srgbClr val="FFC000">
              <a:alpha val="81000"/>
            </a:srgbClr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그리스도를 통한 하나님과의 관계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5" name="Picture 2" descr="C:\Users\USER\AppData\Local\Microsoft\Windows\Temporary Internet Files\Content.IE5\OWDX3TS1\heart-of-love-132723352212n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520" y="3549064"/>
            <a:ext cx="3949042" cy="261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모서리가 둥근 직사각형 5"/>
          <p:cNvSpPr/>
          <p:nvPr/>
        </p:nvSpPr>
        <p:spPr>
          <a:xfrm>
            <a:off x="2043336" y="2612960"/>
            <a:ext cx="5336976" cy="1296144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죄의</a:t>
            </a:r>
            <a:r>
              <a:rPr lang="en-US" altLang="ko-KR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영향을 받지 않은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사랑의 원형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067944" y="4725144"/>
            <a:ext cx="1295911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아가</a:t>
            </a:r>
            <a:endParaRPr lang="ko-KR" altLang="en-US" sz="3200" dirty="0">
              <a:ln w="18415" cmpd="sng">
                <a:solidFill>
                  <a:srgbClr val="FF0066"/>
                </a:solidFill>
                <a:prstDash val="solid"/>
              </a:ln>
              <a:solidFill>
                <a:srgbClr val="FF0066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699018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/>
        </p:nvSpPr>
        <p:spPr>
          <a:xfrm>
            <a:off x="2043336" y="2612960"/>
            <a:ext cx="5336976" cy="1296144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죄의</a:t>
            </a:r>
            <a:r>
              <a:rPr lang="en-US" altLang="ko-KR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영향을 받지 않은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사랑의 원형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5508104" y="1052736"/>
            <a:ext cx="2223863" cy="1296144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FF0066"/>
            </a:solidFill>
          </a:ln>
          <a:scene3d>
            <a:camera prst="perspectiveHeroicExtremeLef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</a:t>
            </a:r>
            <a:r>
              <a:rPr lang="ko-KR" altLang="en-US" sz="32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랑</a:t>
            </a:r>
          </a:p>
        </p:txBody>
      </p:sp>
      <p:sp>
        <p:nvSpPr>
          <p:cNvPr id="9" name="오른쪽 화살표 8"/>
          <p:cNvSpPr/>
          <p:nvPr/>
        </p:nvSpPr>
        <p:spPr>
          <a:xfrm>
            <a:off x="5220072" y="1412776"/>
            <a:ext cx="720080" cy="648072"/>
          </a:xfrm>
          <a:prstGeom prst="rightArrow">
            <a:avLst/>
          </a:prstGeom>
          <a:solidFill>
            <a:srgbClr val="FF0066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>
            <a:off x="3068217" y="1052736"/>
            <a:ext cx="2223863" cy="1296144"/>
          </a:xfrm>
          <a:prstGeom prst="roundRect">
            <a:avLst/>
          </a:prstGeom>
          <a:solidFill>
            <a:schemeClr val="tx1"/>
          </a:solidFill>
          <a:ln w="82550">
            <a:solidFill>
              <a:srgbClr val="FF0066"/>
            </a:solidFill>
          </a:ln>
          <a:scene3d>
            <a:camera prst="perspectiveHeroicExtremeLef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전적으로</a:t>
            </a:r>
            <a:endParaRPr lang="en-US" altLang="ko-KR" sz="3200" dirty="0" smtClean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내어줌</a:t>
            </a:r>
            <a:endParaRPr lang="ko-KR" altLang="en-US" sz="3200" dirty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오른쪽 화살표 10"/>
          <p:cNvSpPr/>
          <p:nvPr/>
        </p:nvSpPr>
        <p:spPr>
          <a:xfrm>
            <a:off x="2915816" y="1412776"/>
            <a:ext cx="720080" cy="648072"/>
          </a:xfrm>
          <a:prstGeom prst="rightArrow">
            <a:avLst/>
          </a:prstGeom>
          <a:solidFill>
            <a:srgbClr val="FF0066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827584" y="1052736"/>
            <a:ext cx="2223863" cy="1296144"/>
          </a:xfrm>
          <a:prstGeom prst="roundRect">
            <a:avLst/>
          </a:prstGeom>
          <a:solidFill>
            <a:schemeClr val="tx1"/>
          </a:solidFill>
          <a:ln w="82550">
            <a:solidFill>
              <a:srgbClr val="FF0066"/>
            </a:solidFill>
          </a:ln>
          <a:scene3d>
            <a:camera prst="perspectiveHeroicExtremeLef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헌신의 </a:t>
            </a:r>
            <a:endParaRPr lang="en-US" altLang="ko-KR" sz="3200" dirty="0" smtClean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</a:t>
            </a:r>
            <a:endParaRPr lang="ko-KR" altLang="en-US" sz="3200" dirty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899592" y="4149080"/>
            <a:ext cx="7488832" cy="1296144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상대방에 대한 만족과 집중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연합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495866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둥근 직사각형 7"/>
          <p:cNvSpPr/>
          <p:nvPr/>
        </p:nvSpPr>
        <p:spPr>
          <a:xfrm>
            <a:off x="5508104" y="1052736"/>
            <a:ext cx="2223863" cy="1296144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FF0066"/>
            </a:solidFill>
          </a:ln>
          <a:scene3d>
            <a:camera prst="perspectiveHeroicExtremeLef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</a:t>
            </a:r>
            <a:r>
              <a:rPr lang="ko-KR" altLang="en-US" sz="32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랑</a:t>
            </a:r>
          </a:p>
        </p:txBody>
      </p:sp>
      <p:sp>
        <p:nvSpPr>
          <p:cNvPr id="9" name="오른쪽 화살표 8"/>
          <p:cNvSpPr/>
          <p:nvPr/>
        </p:nvSpPr>
        <p:spPr>
          <a:xfrm>
            <a:off x="5220072" y="1412776"/>
            <a:ext cx="720080" cy="648072"/>
          </a:xfrm>
          <a:prstGeom prst="rightArrow">
            <a:avLst/>
          </a:prstGeom>
          <a:solidFill>
            <a:srgbClr val="FF0066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>
            <a:off x="3068217" y="1052736"/>
            <a:ext cx="2223863" cy="1296144"/>
          </a:xfrm>
          <a:prstGeom prst="roundRect">
            <a:avLst/>
          </a:prstGeom>
          <a:solidFill>
            <a:schemeClr val="tx1"/>
          </a:solidFill>
          <a:ln w="82550">
            <a:solidFill>
              <a:srgbClr val="FF0066"/>
            </a:solidFill>
          </a:ln>
          <a:scene3d>
            <a:camera prst="perspectiveHeroicExtremeLef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전적으로</a:t>
            </a:r>
            <a:endParaRPr lang="en-US" altLang="ko-KR" sz="3200" dirty="0" smtClean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내어줌</a:t>
            </a:r>
            <a:endParaRPr lang="ko-KR" altLang="en-US" sz="3200" dirty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오른쪽 화살표 10"/>
          <p:cNvSpPr/>
          <p:nvPr/>
        </p:nvSpPr>
        <p:spPr>
          <a:xfrm>
            <a:off x="2915816" y="1412776"/>
            <a:ext cx="720080" cy="648072"/>
          </a:xfrm>
          <a:prstGeom prst="rightArrow">
            <a:avLst/>
          </a:prstGeom>
          <a:solidFill>
            <a:srgbClr val="FF0066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827584" y="1052736"/>
            <a:ext cx="2223863" cy="1296144"/>
          </a:xfrm>
          <a:prstGeom prst="roundRect">
            <a:avLst/>
          </a:prstGeom>
          <a:solidFill>
            <a:schemeClr val="tx1"/>
          </a:solidFill>
          <a:ln w="82550">
            <a:solidFill>
              <a:srgbClr val="FF0066"/>
            </a:solidFill>
          </a:ln>
          <a:scene3d>
            <a:camera prst="perspectiveHeroicExtremeLef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헌신의 </a:t>
            </a:r>
            <a:endParaRPr lang="en-US" altLang="ko-KR" sz="3200" dirty="0" smtClean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</a:t>
            </a:r>
            <a:endParaRPr lang="ko-KR" altLang="en-US" sz="3200" dirty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611560" y="2852936"/>
            <a:ext cx="8064896" cy="1296144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상대에게서 얻어내려고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혈안이 된 수많은 인간관계와 달리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611560" y="4365104"/>
            <a:ext cx="8064896" cy="1800200"/>
          </a:xfrm>
          <a:prstGeom prst="roundRect">
            <a:avLst/>
          </a:prstGeom>
          <a:solidFill>
            <a:srgbClr val="FF0066"/>
          </a:solidFill>
          <a:ln w="82550"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서로 자신을 내주려는 사람이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가장 친밀하고 깊은 관계를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맺을 수 있다는 것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49440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둥근 직사각형 7"/>
          <p:cNvSpPr/>
          <p:nvPr/>
        </p:nvSpPr>
        <p:spPr>
          <a:xfrm>
            <a:off x="5508104" y="1052736"/>
            <a:ext cx="2223863" cy="1296144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FF0066"/>
            </a:solidFill>
          </a:ln>
          <a:scene3d>
            <a:camera prst="perspectiveHeroicExtremeLef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</a:t>
            </a:r>
            <a:r>
              <a:rPr lang="ko-KR" altLang="en-US" sz="32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랑</a:t>
            </a:r>
          </a:p>
        </p:txBody>
      </p:sp>
      <p:sp>
        <p:nvSpPr>
          <p:cNvPr id="9" name="오른쪽 화살표 8"/>
          <p:cNvSpPr/>
          <p:nvPr/>
        </p:nvSpPr>
        <p:spPr>
          <a:xfrm>
            <a:off x="5220072" y="1412776"/>
            <a:ext cx="720080" cy="648072"/>
          </a:xfrm>
          <a:prstGeom prst="rightArrow">
            <a:avLst/>
          </a:prstGeom>
          <a:solidFill>
            <a:srgbClr val="FF0066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>
            <a:off x="3068217" y="1052736"/>
            <a:ext cx="2223863" cy="1296144"/>
          </a:xfrm>
          <a:prstGeom prst="roundRect">
            <a:avLst/>
          </a:prstGeom>
          <a:solidFill>
            <a:schemeClr val="tx1"/>
          </a:solidFill>
          <a:ln w="82550">
            <a:solidFill>
              <a:srgbClr val="FF0066"/>
            </a:solidFill>
          </a:ln>
          <a:scene3d>
            <a:camera prst="perspectiveHeroicExtremeLef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전적으로</a:t>
            </a:r>
            <a:endParaRPr lang="en-US" altLang="ko-KR" sz="3200" dirty="0" smtClean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내어줌</a:t>
            </a:r>
            <a:endParaRPr lang="ko-KR" altLang="en-US" sz="3200" dirty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오른쪽 화살표 10"/>
          <p:cNvSpPr/>
          <p:nvPr/>
        </p:nvSpPr>
        <p:spPr>
          <a:xfrm>
            <a:off x="2915816" y="1412776"/>
            <a:ext cx="720080" cy="648072"/>
          </a:xfrm>
          <a:prstGeom prst="rightArrow">
            <a:avLst/>
          </a:prstGeom>
          <a:solidFill>
            <a:srgbClr val="FF0066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827584" y="1052736"/>
            <a:ext cx="2223863" cy="1296144"/>
          </a:xfrm>
          <a:prstGeom prst="roundRect">
            <a:avLst/>
          </a:prstGeom>
          <a:solidFill>
            <a:schemeClr val="tx1"/>
          </a:solidFill>
          <a:ln w="82550">
            <a:solidFill>
              <a:srgbClr val="FF0066"/>
            </a:solidFill>
          </a:ln>
          <a:scene3d>
            <a:camera prst="perspectiveHeroicExtremeLef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헌신의 </a:t>
            </a:r>
            <a:endParaRPr lang="en-US" altLang="ko-KR" sz="3200" dirty="0" smtClean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</a:t>
            </a:r>
            <a:endParaRPr lang="ko-KR" altLang="en-US" sz="3200" dirty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4211960" y="2930050"/>
            <a:ext cx="4320480" cy="3312368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그리스도는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사랑이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어떤 모습인지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친히 보여주신다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557" y="2755238"/>
            <a:ext cx="2464347" cy="3698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03479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둥근 직사각형 7"/>
          <p:cNvSpPr/>
          <p:nvPr/>
        </p:nvSpPr>
        <p:spPr>
          <a:xfrm>
            <a:off x="5508104" y="1052736"/>
            <a:ext cx="2223863" cy="1296144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FF0066"/>
            </a:solidFill>
          </a:ln>
          <a:scene3d>
            <a:camera prst="perspectiveHeroicExtremeLef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</a:t>
            </a:r>
            <a:r>
              <a:rPr lang="ko-KR" altLang="en-US" sz="32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랑</a:t>
            </a:r>
          </a:p>
        </p:txBody>
      </p:sp>
      <p:sp>
        <p:nvSpPr>
          <p:cNvPr id="9" name="오른쪽 화살표 8"/>
          <p:cNvSpPr/>
          <p:nvPr/>
        </p:nvSpPr>
        <p:spPr>
          <a:xfrm>
            <a:off x="5220072" y="1412776"/>
            <a:ext cx="720080" cy="648072"/>
          </a:xfrm>
          <a:prstGeom prst="rightArrow">
            <a:avLst/>
          </a:prstGeom>
          <a:solidFill>
            <a:srgbClr val="FF0066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>
            <a:off x="3068217" y="1052736"/>
            <a:ext cx="2223863" cy="1296144"/>
          </a:xfrm>
          <a:prstGeom prst="roundRect">
            <a:avLst/>
          </a:prstGeom>
          <a:solidFill>
            <a:schemeClr val="tx1"/>
          </a:solidFill>
          <a:ln w="82550">
            <a:solidFill>
              <a:srgbClr val="FF0066"/>
            </a:solidFill>
          </a:ln>
          <a:scene3d>
            <a:camera prst="perspectiveHeroicExtremeLef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전적으로</a:t>
            </a:r>
            <a:endParaRPr lang="en-US" altLang="ko-KR" sz="3200" dirty="0" smtClean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내어줌</a:t>
            </a:r>
            <a:endParaRPr lang="ko-KR" altLang="en-US" sz="3200" dirty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오른쪽 화살표 10"/>
          <p:cNvSpPr/>
          <p:nvPr/>
        </p:nvSpPr>
        <p:spPr>
          <a:xfrm>
            <a:off x="2915816" y="1412776"/>
            <a:ext cx="720080" cy="648072"/>
          </a:xfrm>
          <a:prstGeom prst="rightArrow">
            <a:avLst/>
          </a:prstGeom>
          <a:solidFill>
            <a:srgbClr val="FF0066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827584" y="1052736"/>
            <a:ext cx="2223863" cy="1296144"/>
          </a:xfrm>
          <a:prstGeom prst="roundRect">
            <a:avLst/>
          </a:prstGeom>
          <a:solidFill>
            <a:schemeClr val="tx1"/>
          </a:solidFill>
          <a:ln w="82550">
            <a:solidFill>
              <a:srgbClr val="FF0066"/>
            </a:solidFill>
          </a:ln>
          <a:scene3d>
            <a:camera prst="perspectiveHeroicExtremeLef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헌신의 </a:t>
            </a:r>
            <a:endParaRPr lang="en-US" altLang="ko-KR" sz="3200" dirty="0" smtClean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</a:t>
            </a:r>
            <a:endParaRPr lang="ko-KR" altLang="en-US" sz="3200" dirty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4211960" y="2708920"/>
            <a:ext cx="4536504" cy="3312368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그리스도는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사랑이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어떤 모습인지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친히 보여주신다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296932" y="2708920"/>
            <a:ext cx="1754788" cy="1656184"/>
          </a:xfrm>
          <a:prstGeom prst="roundRect">
            <a:avLst/>
          </a:prstGeom>
          <a:solidFill>
            <a:srgbClr val="FF0066"/>
          </a:solidFill>
          <a:ln w="82550"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관계를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굳건</a:t>
            </a:r>
            <a:r>
              <a:rPr lang="ko-KR" alt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히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296932" y="4509120"/>
            <a:ext cx="1754788" cy="1656184"/>
          </a:xfrm>
          <a:prstGeom prst="roundRect">
            <a:avLst/>
          </a:prstGeom>
          <a:solidFill>
            <a:srgbClr val="FF0066"/>
          </a:solidFill>
          <a:ln w="82550"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삶을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온전</a:t>
            </a:r>
            <a:r>
              <a:rPr lang="ko-KR" alt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케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2195736" y="3717032"/>
            <a:ext cx="1872208" cy="1296144"/>
          </a:xfrm>
          <a:prstGeom prst="roundRect">
            <a:avLst/>
          </a:prstGeom>
          <a:solidFill>
            <a:schemeClr val="tx1"/>
          </a:solidFill>
          <a:ln w="8255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구원</a:t>
            </a:r>
            <a:endParaRPr lang="ko-KR" altLang="en-US" sz="4000" dirty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950903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둥근 직사각형 7"/>
          <p:cNvSpPr/>
          <p:nvPr/>
        </p:nvSpPr>
        <p:spPr>
          <a:xfrm>
            <a:off x="5508104" y="1052736"/>
            <a:ext cx="2223863" cy="1296144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FF0066"/>
            </a:solidFill>
          </a:ln>
          <a:scene3d>
            <a:camera prst="perspectiveHeroicExtremeLef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</a:t>
            </a:r>
            <a:r>
              <a:rPr lang="ko-KR" altLang="en-US" sz="32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랑</a:t>
            </a:r>
          </a:p>
        </p:txBody>
      </p:sp>
      <p:sp>
        <p:nvSpPr>
          <p:cNvPr id="9" name="오른쪽 화살표 8"/>
          <p:cNvSpPr/>
          <p:nvPr/>
        </p:nvSpPr>
        <p:spPr>
          <a:xfrm>
            <a:off x="5220072" y="1412776"/>
            <a:ext cx="720080" cy="648072"/>
          </a:xfrm>
          <a:prstGeom prst="rightArrow">
            <a:avLst/>
          </a:prstGeom>
          <a:solidFill>
            <a:srgbClr val="FF0066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>
            <a:off x="3068217" y="1052736"/>
            <a:ext cx="2223863" cy="1296144"/>
          </a:xfrm>
          <a:prstGeom prst="roundRect">
            <a:avLst/>
          </a:prstGeom>
          <a:solidFill>
            <a:schemeClr val="tx1"/>
          </a:solidFill>
          <a:ln w="82550">
            <a:solidFill>
              <a:srgbClr val="FF0066"/>
            </a:solidFill>
          </a:ln>
          <a:scene3d>
            <a:camera prst="perspectiveHeroicExtremeLef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전적으로</a:t>
            </a:r>
            <a:endParaRPr lang="en-US" altLang="ko-KR" sz="3200" dirty="0" smtClean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내어줌</a:t>
            </a:r>
            <a:endParaRPr lang="ko-KR" altLang="en-US" sz="3200" dirty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오른쪽 화살표 10"/>
          <p:cNvSpPr/>
          <p:nvPr/>
        </p:nvSpPr>
        <p:spPr>
          <a:xfrm>
            <a:off x="2915816" y="1412776"/>
            <a:ext cx="720080" cy="648072"/>
          </a:xfrm>
          <a:prstGeom prst="rightArrow">
            <a:avLst/>
          </a:prstGeom>
          <a:solidFill>
            <a:srgbClr val="FF0066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827584" y="1052736"/>
            <a:ext cx="2223863" cy="1296144"/>
          </a:xfrm>
          <a:prstGeom prst="roundRect">
            <a:avLst/>
          </a:prstGeom>
          <a:solidFill>
            <a:schemeClr val="tx1"/>
          </a:solidFill>
          <a:ln w="82550">
            <a:solidFill>
              <a:srgbClr val="FF0066"/>
            </a:solidFill>
          </a:ln>
          <a:scene3d>
            <a:camera prst="perspectiveHeroicExtremeLef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헌신의 </a:t>
            </a:r>
            <a:endParaRPr lang="en-US" altLang="ko-KR" sz="3200" dirty="0" smtClean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</a:t>
            </a:r>
            <a:endParaRPr lang="ko-KR" altLang="en-US" sz="3200" dirty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4211960" y="2708920"/>
            <a:ext cx="4536504" cy="3312368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관계가</a:t>
            </a:r>
            <a:endParaRPr lang="en-US" altLang="ko-KR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 삶에 </a:t>
            </a:r>
            <a:endParaRPr lang="en-US" altLang="ko-KR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영향을 미처</a:t>
            </a:r>
            <a:endParaRPr lang="en-US" altLang="ko-KR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하나님을 닮아가기 원하신다</a:t>
            </a:r>
            <a:endParaRPr lang="en-US" altLang="ko-KR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296932" y="2708920"/>
            <a:ext cx="1754788" cy="1656184"/>
          </a:xfrm>
          <a:prstGeom prst="roundRect">
            <a:avLst/>
          </a:prstGeom>
          <a:solidFill>
            <a:srgbClr val="FF0066"/>
          </a:solidFill>
          <a:ln w="82550"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관계를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굳건</a:t>
            </a:r>
            <a:r>
              <a:rPr lang="ko-KR" alt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히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296932" y="4509120"/>
            <a:ext cx="1754788" cy="1656184"/>
          </a:xfrm>
          <a:prstGeom prst="roundRect">
            <a:avLst/>
          </a:prstGeom>
          <a:solidFill>
            <a:srgbClr val="FF0066"/>
          </a:solidFill>
          <a:ln w="82550"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삶을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온전</a:t>
            </a:r>
            <a:r>
              <a:rPr lang="ko-KR" alt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케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2195736" y="3717032"/>
            <a:ext cx="1872208" cy="1296144"/>
          </a:xfrm>
          <a:prstGeom prst="roundRect">
            <a:avLst/>
          </a:prstGeom>
          <a:solidFill>
            <a:schemeClr val="tx1"/>
          </a:solidFill>
          <a:ln w="8255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rgbClr val="FF33CC"/>
                  </a:solidFill>
                  <a:prstDash val="solid"/>
                </a:ln>
                <a:solidFill>
                  <a:srgbClr val="FF66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구원</a:t>
            </a:r>
            <a:endParaRPr lang="ko-KR" altLang="en-US" sz="4000" dirty="0">
              <a:ln w="18415" cmpd="sng">
                <a:solidFill>
                  <a:srgbClr val="FF33CC"/>
                </a:solidFill>
                <a:prstDash val="solid"/>
              </a:ln>
              <a:solidFill>
                <a:srgbClr val="FF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900021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/>
        </p:nvSpPr>
        <p:spPr>
          <a:xfrm>
            <a:off x="758717" y="3573016"/>
            <a:ext cx="7701715" cy="2448272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당신에게서 어떻게 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사랑을 발견할 수 있을까</a:t>
            </a:r>
            <a:r>
              <a:rPr lang="en-US" altLang="ko-KR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불신자와 어떻게 다른가</a:t>
            </a:r>
            <a:r>
              <a:rPr lang="en-US" altLang="ko-KR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6" name="모서리가 둥근 직사각형 15"/>
          <p:cNvSpPr/>
          <p:nvPr/>
        </p:nvSpPr>
        <p:spPr>
          <a:xfrm>
            <a:off x="758717" y="1124744"/>
            <a:ext cx="7701715" cy="2160240"/>
          </a:xfrm>
          <a:prstGeom prst="roundRect">
            <a:avLst/>
          </a:prstGeom>
          <a:solidFill>
            <a:srgbClr val="FF0066"/>
          </a:solidFill>
          <a:ln w="82550">
            <a:solidFill>
              <a:srgbClr val="FF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하나님을 모르는 사람에게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사랑을 어떻게 설명해 주겠는가</a:t>
            </a:r>
            <a:r>
              <a:rPr lang="en-US" altLang="ko-K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977416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모서리가 둥근 직사각형 17"/>
          <p:cNvSpPr/>
          <p:nvPr/>
        </p:nvSpPr>
        <p:spPr>
          <a:xfrm rot="2628423">
            <a:off x="4400183" y="1236697"/>
            <a:ext cx="2232248" cy="2160240"/>
          </a:xfrm>
          <a:prstGeom prst="roundRect">
            <a:avLst/>
          </a:prstGeom>
          <a:solidFill>
            <a:srgbClr val="FFFF66"/>
          </a:solidFill>
          <a:ln w="1016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4558743" y="1596737"/>
            <a:ext cx="1818458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이러실 수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있나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4211960" y="4149080"/>
            <a:ext cx="4680520" cy="129614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825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우리의 이해를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초월하는 영역에서 활동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21" name="직선 연결선 20"/>
          <p:cNvCxnSpPr/>
          <p:nvPr/>
        </p:nvCxnSpPr>
        <p:spPr>
          <a:xfrm>
            <a:off x="3779912" y="2316817"/>
            <a:ext cx="288032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6948264" y="2348881"/>
            <a:ext cx="432048" cy="394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>
            <a:off x="8100392" y="2996952"/>
            <a:ext cx="0" cy="111440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모서리가 둥근 직사각형 23"/>
          <p:cNvSpPr/>
          <p:nvPr/>
        </p:nvSpPr>
        <p:spPr>
          <a:xfrm>
            <a:off x="7380312" y="1700808"/>
            <a:ext cx="1440160" cy="1296144"/>
          </a:xfrm>
          <a:prstGeom prst="roundRect">
            <a:avLst/>
          </a:prstGeom>
          <a:solidFill>
            <a:srgbClr val="FFFF66"/>
          </a:solidFill>
          <a:ln w="8255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신정론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>
            <a:off x="1828226" y="2348880"/>
            <a:ext cx="511526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모서리가 둥근 직사각형 25"/>
          <p:cNvSpPr/>
          <p:nvPr/>
        </p:nvSpPr>
        <p:spPr>
          <a:xfrm rot="2628423">
            <a:off x="431239" y="1752501"/>
            <a:ext cx="1232208" cy="120114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0160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2338541" y="1666528"/>
            <a:ext cx="1440160" cy="1296144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욥기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422411" y="1893153"/>
            <a:ext cx="1197261" cy="887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경외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29" name="직선 연결선 28"/>
          <p:cNvCxnSpPr/>
          <p:nvPr/>
        </p:nvCxnSpPr>
        <p:spPr>
          <a:xfrm>
            <a:off x="1043608" y="3178696"/>
            <a:ext cx="3735" cy="932656"/>
          </a:xfrm>
          <a:prstGeom prst="line">
            <a:avLst/>
          </a:prstGeom>
          <a:ln w="635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>
            <a:off x="2699792" y="3554152"/>
            <a:ext cx="0" cy="591480"/>
          </a:xfrm>
          <a:prstGeom prst="line">
            <a:avLst/>
          </a:prstGeom>
          <a:ln w="635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모서리가 둥근 직사각형 30"/>
          <p:cNvSpPr/>
          <p:nvPr/>
        </p:nvSpPr>
        <p:spPr>
          <a:xfrm>
            <a:off x="1979712" y="4149080"/>
            <a:ext cx="1440160" cy="1296144"/>
          </a:xfrm>
          <a:prstGeom prst="roundRect">
            <a:avLst/>
          </a:prstGeom>
          <a:solidFill>
            <a:srgbClr val="7030A0"/>
          </a:solidFill>
          <a:ln w="82550">
            <a:solidFill>
              <a:schemeClr val="accent4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48" name="직선 연결선 47"/>
          <p:cNvCxnSpPr/>
          <p:nvPr/>
        </p:nvCxnSpPr>
        <p:spPr>
          <a:xfrm>
            <a:off x="1047343" y="3573016"/>
            <a:ext cx="1659919" cy="0"/>
          </a:xfrm>
          <a:prstGeom prst="line">
            <a:avLst/>
          </a:prstGeom>
          <a:ln w="635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4346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모서리가 둥근 직사각형 31"/>
          <p:cNvSpPr/>
          <p:nvPr/>
        </p:nvSpPr>
        <p:spPr>
          <a:xfrm rot="2628423">
            <a:off x="4400183" y="1236697"/>
            <a:ext cx="2232248" cy="2160240"/>
          </a:xfrm>
          <a:prstGeom prst="roundRect">
            <a:avLst/>
          </a:prstGeom>
          <a:solidFill>
            <a:srgbClr val="FFFF66"/>
          </a:solidFill>
          <a:ln w="1016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3" name="직사각형 32"/>
          <p:cNvSpPr/>
          <p:nvPr/>
        </p:nvSpPr>
        <p:spPr>
          <a:xfrm>
            <a:off x="4558743" y="1596737"/>
            <a:ext cx="1818458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이러실 수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있나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34" name="직선 연결선 33"/>
          <p:cNvCxnSpPr/>
          <p:nvPr/>
        </p:nvCxnSpPr>
        <p:spPr>
          <a:xfrm>
            <a:off x="3779912" y="2316817"/>
            <a:ext cx="288032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>
            <a:off x="6948264" y="2348881"/>
            <a:ext cx="432048" cy="394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모서리가 둥근 직사각형 35"/>
          <p:cNvSpPr/>
          <p:nvPr/>
        </p:nvSpPr>
        <p:spPr>
          <a:xfrm>
            <a:off x="2338541" y="1666528"/>
            <a:ext cx="1440160" cy="1296144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욥기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37" name="직선 연결선 36"/>
          <p:cNvCxnSpPr/>
          <p:nvPr/>
        </p:nvCxnSpPr>
        <p:spPr>
          <a:xfrm flipV="1">
            <a:off x="8100392" y="2996952"/>
            <a:ext cx="0" cy="1224136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모서리가 둥근 직사각형 37"/>
          <p:cNvSpPr/>
          <p:nvPr/>
        </p:nvSpPr>
        <p:spPr>
          <a:xfrm>
            <a:off x="7380312" y="1700808"/>
            <a:ext cx="1440160" cy="1296144"/>
          </a:xfrm>
          <a:prstGeom prst="roundRect">
            <a:avLst/>
          </a:prstGeom>
          <a:solidFill>
            <a:srgbClr val="FFFF66"/>
          </a:solidFill>
          <a:ln w="8255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대답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9" name="모서리가 둥근 직사각형 38"/>
          <p:cNvSpPr/>
          <p:nvPr/>
        </p:nvSpPr>
        <p:spPr>
          <a:xfrm>
            <a:off x="6377201" y="4221088"/>
            <a:ext cx="2443271" cy="129614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8255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창조세계의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나열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0" name="오각형 39"/>
          <p:cNvSpPr/>
          <p:nvPr/>
        </p:nvSpPr>
        <p:spPr>
          <a:xfrm>
            <a:off x="827584" y="3825044"/>
            <a:ext cx="5526358" cy="2052228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 w="952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눈으로 보는 것들도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온전히 이해하지 못하는데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눈에 보이지 는 일들을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 이해할 수 있겠느냐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41" name="직선 연결선 40"/>
          <p:cNvCxnSpPr/>
          <p:nvPr/>
        </p:nvCxnSpPr>
        <p:spPr>
          <a:xfrm>
            <a:off x="1828226" y="2348880"/>
            <a:ext cx="511526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모서리가 둥근 직사각형 41"/>
          <p:cNvSpPr/>
          <p:nvPr/>
        </p:nvSpPr>
        <p:spPr>
          <a:xfrm rot="2628423">
            <a:off x="431239" y="1752501"/>
            <a:ext cx="1232208" cy="120114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0160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422411" y="1893153"/>
            <a:ext cx="1197261" cy="887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경외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44" name="직선 연결선 43"/>
          <p:cNvCxnSpPr/>
          <p:nvPr/>
        </p:nvCxnSpPr>
        <p:spPr>
          <a:xfrm>
            <a:off x="1475656" y="2780928"/>
            <a:ext cx="1016496" cy="1044116"/>
          </a:xfrm>
          <a:prstGeom prst="line">
            <a:avLst/>
          </a:prstGeom>
          <a:ln w="63500">
            <a:solidFill>
              <a:srgbClr val="C0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4939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 rot="2628423">
            <a:off x="4400183" y="1236697"/>
            <a:ext cx="2232248" cy="2160240"/>
          </a:xfrm>
          <a:prstGeom prst="roundRect">
            <a:avLst/>
          </a:prstGeom>
          <a:solidFill>
            <a:srgbClr val="FFFF66"/>
          </a:solidFill>
          <a:ln w="1016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4558743" y="1596737"/>
            <a:ext cx="1818458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항의할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권</a:t>
            </a:r>
            <a:r>
              <a:rPr lang="ko-KR" altLang="en-US" sz="40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한</a:t>
            </a:r>
          </a:p>
        </p:txBody>
      </p:sp>
      <p:cxnSp>
        <p:nvCxnSpPr>
          <p:cNvPr id="17" name="직선 연결선 16"/>
          <p:cNvCxnSpPr/>
          <p:nvPr/>
        </p:nvCxnSpPr>
        <p:spPr>
          <a:xfrm>
            <a:off x="3779912" y="2316817"/>
            <a:ext cx="288032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모서리가 둥근 직사각형 17"/>
          <p:cNvSpPr/>
          <p:nvPr/>
        </p:nvSpPr>
        <p:spPr>
          <a:xfrm>
            <a:off x="2338541" y="1666528"/>
            <a:ext cx="1440160" cy="1296144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오각형 18"/>
          <p:cNvSpPr/>
          <p:nvPr/>
        </p:nvSpPr>
        <p:spPr>
          <a:xfrm>
            <a:off x="827584" y="3825044"/>
            <a:ext cx="5526358" cy="2052228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 w="952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눈으로 보는 것들도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온전히 이해하지 못하는데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눈에 보이지 는 일들을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 이해할 수 있겠느냐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>
            <a:off x="1828226" y="2348880"/>
            <a:ext cx="511526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모서리가 둥근 직사각형 20"/>
          <p:cNvSpPr/>
          <p:nvPr/>
        </p:nvSpPr>
        <p:spPr>
          <a:xfrm rot="2628423">
            <a:off x="431239" y="1752501"/>
            <a:ext cx="1232208" cy="120114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0160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494419" y="1844824"/>
            <a:ext cx="1197261" cy="887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없음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6449209" y="4077072"/>
            <a:ext cx="2443271" cy="158417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8255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의롭게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고난받는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궁극적 모범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89679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21" grpId="0" animBg="1"/>
      <p:bldP spid="22" grpId="0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모서리가 둥근 직사각형 10"/>
          <p:cNvSpPr/>
          <p:nvPr/>
        </p:nvSpPr>
        <p:spPr>
          <a:xfrm>
            <a:off x="2483768" y="1258280"/>
            <a:ext cx="2233458" cy="1477888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신앙성</a:t>
            </a:r>
            <a:r>
              <a:rPr lang="ko-KR" altLang="en-US" sz="40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</a:t>
            </a:r>
          </a:p>
        </p:txBody>
      </p:sp>
      <p:sp>
        <p:nvSpPr>
          <p:cNvPr id="12" name="오각형 11"/>
          <p:cNvSpPr/>
          <p:nvPr/>
        </p:nvSpPr>
        <p:spPr>
          <a:xfrm>
            <a:off x="827584" y="3825044"/>
            <a:ext cx="5526358" cy="2052228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 w="952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눈으로 보는 것들도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온전히 이해하지 못하는데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눈에 보이지 는 일들을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 이해할 수 있겠느냐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449209" y="4077072"/>
            <a:ext cx="2443271" cy="158417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8255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의롭게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고난받는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궁극적 모범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004048" y="1220552"/>
            <a:ext cx="2233458" cy="1909936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다른 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사람들의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신앙성</a:t>
            </a:r>
            <a:r>
              <a:rPr lang="ko-KR" altLang="en-US" sz="40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</a:t>
            </a:r>
          </a:p>
        </p:txBody>
      </p:sp>
      <p:sp>
        <p:nvSpPr>
          <p:cNvPr id="24" name="모서리가 둥근 직사각형 23"/>
          <p:cNvSpPr/>
          <p:nvPr/>
        </p:nvSpPr>
        <p:spPr>
          <a:xfrm rot="2628423">
            <a:off x="431764" y="1204344"/>
            <a:ext cx="1504251" cy="154166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0160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460075" y="1615981"/>
            <a:ext cx="1482873" cy="887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고난의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이유</a:t>
            </a:r>
            <a:r>
              <a:rPr lang="en-US" altLang="ko-KR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26" name="직선 연결선 25"/>
          <p:cNvCxnSpPr/>
          <p:nvPr/>
        </p:nvCxnSpPr>
        <p:spPr>
          <a:xfrm>
            <a:off x="2228005" y="1975176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>
            <a:off x="4748285" y="1978360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모서리가 둥근 직사각형 27"/>
          <p:cNvSpPr/>
          <p:nvPr/>
        </p:nvSpPr>
        <p:spPr>
          <a:xfrm>
            <a:off x="7524328" y="970248"/>
            <a:ext cx="1228729" cy="8025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우리가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7524328" y="1978360"/>
            <a:ext cx="1228729" cy="8025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이해</a:t>
            </a:r>
            <a:endParaRPr lang="en-US" altLang="ko-KR" sz="24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못할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7524328" y="2986472"/>
            <a:ext cx="1228729" cy="8025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수많은</a:t>
            </a:r>
            <a:endParaRPr lang="en-US" altLang="ko-KR" sz="24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</a:t>
            </a:r>
            <a:r>
              <a:rPr lang="ko-KR" altLang="en-US" sz="24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</a:t>
            </a:r>
          </a:p>
        </p:txBody>
      </p:sp>
      <p:cxnSp>
        <p:nvCxnSpPr>
          <p:cNvPr id="31" name="직선 연결선 30"/>
          <p:cNvCxnSpPr/>
          <p:nvPr/>
        </p:nvCxnSpPr>
        <p:spPr>
          <a:xfrm>
            <a:off x="7268565" y="1474304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>
            <a:off x="8172400" y="1772816"/>
            <a:ext cx="0" cy="20554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>
            <a:stCxn id="29" idx="2"/>
            <a:endCxn id="30" idx="0"/>
          </p:cNvCxnSpPr>
          <p:nvPr/>
        </p:nvCxnSpPr>
        <p:spPr>
          <a:xfrm>
            <a:off x="8138693" y="2780928"/>
            <a:ext cx="0" cy="20554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51130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28" grpId="0" animBg="1"/>
      <p:bldP spid="29" grpId="0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모서리가 둥근 직사각형 15"/>
          <p:cNvSpPr/>
          <p:nvPr/>
        </p:nvSpPr>
        <p:spPr>
          <a:xfrm>
            <a:off x="611560" y="1124744"/>
            <a:ext cx="2233458" cy="1944216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우리를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중심에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두는 것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7164288" y="2852936"/>
            <a:ext cx="1872208" cy="10801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8255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통제권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3131840" y="1087016"/>
            <a:ext cx="2233458" cy="1909936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19" name="직선 연결선 18"/>
          <p:cNvCxnSpPr/>
          <p:nvPr/>
        </p:nvCxnSpPr>
        <p:spPr>
          <a:xfrm>
            <a:off x="2876077" y="1844824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모서리가 둥근 직사각형 19"/>
          <p:cNvSpPr/>
          <p:nvPr/>
        </p:nvSpPr>
        <p:spPr>
          <a:xfrm>
            <a:off x="5652120" y="836712"/>
            <a:ext cx="1228729" cy="8025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지식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5652120" y="1844824"/>
            <a:ext cx="1228729" cy="8025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욕구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5652120" y="2852936"/>
            <a:ext cx="1228729" cy="8025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안락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23" name="직선 연결선 22"/>
          <p:cNvCxnSpPr/>
          <p:nvPr/>
        </p:nvCxnSpPr>
        <p:spPr>
          <a:xfrm>
            <a:off x="5396357" y="1340768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>
            <a:off x="6300192" y="1639280"/>
            <a:ext cx="0" cy="20554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>
            <a:stCxn id="21" idx="2"/>
            <a:endCxn id="22" idx="0"/>
          </p:cNvCxnSpPr>
          <p:nvPr/>
        </p:nvCxnSpPr>
        <p:spPr>
          <a:xfrm>
            <a:off x="6266485" y="2647392"/>
            <a:ext cx="0" cy="20554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/>
        </p:nvCxnSpPr>
        <p:spPr>
          <a:xfrm>
            <a:off x="6908525" y="3281800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&quot;없음&quot; 기호 36"/>
          <p:cNvSpPr/>
          <p:nvPr/>
        </p:nvSpPr>
        <p:spPr>
          <a:xfrm>
            <a:off x="7164288" y="1454020"/>
            <a:ext cx="1692188" cy="1614940"/>
          </a:xfrm>
          <a:prstGeom prst="noSmoking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611560" y="4437112"/>
            <a:ext cx="8064896" cy="1800200"/>
          </a:xfrm>
          <a:prstGeom prst="roundRect">
            <a:avLst/>
          </a:prstGeom>
          <a:solidFill>
            <a:srgbClr val="000066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우리를 죄의 온전한 영향력에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넘겨주시지 않았다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</a:t>
            </a: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그분은 쉬지 않고 창조구속을 위해 일하신다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731509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0" grpId="0" animBg="1"/>
      <p:bldP spid="21" grpId="0" animBg="1"/>
      <p:bldP spid="22" grpId="0" animBg="1"/>
      <p:bldP spid="37" grpId="0" animBg="1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모서리가 둥근 직사각형 15"/>
          <p:cNvSpPr/>
          <p:nvPr/>
        </p:nvSpPr>
        <p:spPr>
          <a:xfrm>
            <a:off x="611560" y="1124744"/>
            <a:ext cx="2233458" cy="1944216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우리를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중심에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두는 것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7164288" y="2852936"/>
            <a:ext cx="1872208" cy="10801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8255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통제권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3131840" y="1087016"/>
            <a:ext cx="2233458" cy="1909936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19" name="직선 연결선 18"/>
          <p:cNvCxnSpPr/>
          <p:nvPr/>
        </p:nvCxnSpPr>
        <p:spPr>
          <a:xfrm>
            <a:off x="2876077" y="1844824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모서리가 둥근 직사각형 19"/>
          <p:cNvSpPr/>
          <p:nvPr/>
        </p:nvSpPr>
        <p:spPr>
          <a:xfrm>
            <a:off x="5652120" y="836712"/>
            <a:ext cx="1228729" cy="8025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지식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5652120" y="1844824"/>
            <a:ext cx="1228729" cy="8025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욕구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5652120" y="2852936"/>
            <a:ext cx="1228729" cy="8025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안락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23" name="직선 연결선 22"/>
          <p:cNvCxnSpPr/>
          <p:nvPr/>
        </p:nvCxnSpPr>
        <p:spPr>
          <a:xfrm>
            <a:off x="5396357" y="1340768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>
            <a:off x="6300192" y="1639280"/>
            <a:ext cx="0" cy="20554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>
            <a:stCxn id="21" idx="2"/>
            <a:endCxn id="22" idx="0"/>
          </p:cNvCxnSpPr>
          <p:nvPr/>
        </p:nvCxnSpPr>
        <p:spPr>
          <a:xfrm>
            <a:off x="6266485" y="2647392"/>
            <a:ext cx="0" cy="20554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/>
        </p:nvCxnSpPr>
        <p:spPr>
          <a:xfrm>
            <a:off x="6908525" y="3281800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&quot;없음&quot; 기호 36"/>
          <p:cNvSpPr/>
          <p:nvPr/>
        </p:nvSpPr>
        <p:spPr>
          <a:xfrm>
            <a:off x="7164288" y="1454020"/>
            <a:ext cx="1692188" cy="1614940"/>
          </a:xfrm>
          <a:prstGeom prst="noSmoking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611560" y="4437112"/>
            <a:ext cx="8064896" cy="1800200"/>
          </a:xfrm>
          <a:prstGeom prst="roundRect">
            <a:avLst/>
          </a:prstGeom>
          <a:solidFill>
            <a:srgbClr val="000066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 하나님이 무슨 일을 하고 계신지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안다고 생각하는가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 rot="2628423">
            <a:off x="702606" y="3926387"/>
            <a:ext cx="754012" cy="77426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0160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676099" y="3937085"/>
            <a:ext cx="871565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171795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모서리가 둥근 직사각형 15"/>
          <p:cNvSpPr/>
          <p:nvPr/>
        </p:nvSpPr>
        <p:spPr>
          <a:xfrm>
            <a:off x="611560" y="1124744"/>
            <a:ext cx="2233458" cy="1944216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우리를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중심에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두는 것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7164288" y="2852936"/>
            <a:ext cx="1872208" cy="10801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82550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통제권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3131840" y="1087016"/>
            <a:ext cx="2233458" cy="1909936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19" name="직선 연결선 18"/>
          <p:cNvCxnSpPr/>
          <p:nvPr/>
        </p:nvCxnSpPr>
        <p:spPr>
          <a:xfrm>
            <a:off x="2876077" y="1844824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모서리가 둥근 직사각형 19"/>
          <p:cNvSpPr/>
          <p:nvPr/>
        </p:nvSpPr>
        <p:spPr>
          <a:xfrm>
            <a:off x="5652120" y="836712"/>
            <a:ext cx="1228729" cy="8025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지식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5652120" y="1844824"/>
            <a:ext cx="1228729" cy="8025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욕구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5652120" y="2852936"/>
            <a:ext cx="1228729" cy="8025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안락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23" name="직선 연결선 22"/>
          <p:cNvCxnSpPr/>
          <p:nvPr/>
        </p:nvCxnSpPr>
        <p:spPr>
          <a:xfrm>
            <a:off x="5396357" y="1340768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>
            <a:off x="6300192" y="1639280"/>
            <a:ext cx="0" cy="20554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>
            <a:stCxn id="21" idx="2"/>
            <a:endCxn id="22" idx="0"/>
          </p:cNvCxnSpPr>
          <p:nvPr/>
        </p:nvCxnSpPr>
        <p:spPr>
          <a:xfrm>
            <a:off x="6266485" y="2647392"/>
            <a:ext cx="0" cy="20554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/>
        </p:nvCxnSpPr>
        <p:spPr>
          <a:xfrm>
            <a:off x="6908525" y="3281800"/>
            <a:ext cx="255763" cy="31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&quot;없음&quot; 기호 36"/>
          <p:cNvSpPr/>
          <p:nvPr/>
        </p:nvSpPr>
        <p:spPr>
          <a:xfrm>
            <a:off x="7164288" y="1454020"/>
            <a:ext cx="1692188" cy="1614940"/>
          </a:xfrm>
          <a:prstGeom prst="noSmoking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611560" y="4437112"/>
            <a:ext cx="8064896" cy="1800200"/>
          </a:xfrm>
          <a:prstGeom prst="roundRect">
            <a:avLst/>
          </a:prstGeom>
          <a:solidFill>
            <a:srgbClr val="000066"/>
          </a:solidFill>
          <a:ln w="825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당신이 </a:t>
            </a:r>
            <a:r>
              <a:rPr lang="ko-KR" altLang="en-US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원하는대로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일이 풀리면</a:t>
            </a:r>
            <a:endParaRPr lang="en-US" altLang="ko-KR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그것은 축복인가</a:t>
            </a:r>
            <a:r>
              <a:rPr lang="en-US" altLang="ko-KR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 rot="2628423">
            <a:off x="702606" y="3926387"/>
            <a:ext cx="754012" cy="77426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0160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676099" y="3937085"/>
            <a:ext cx="871565" cy="716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529679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656</Words>
  <Application>Microsoft Office PowerPoint</Application>
  <PresentationFormat>화면 슬라이드 쇼(4:3)</PresentationFormat>
  <Paragraphs>300</Paragraphs>
  <Slides>29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29</vt:i4>
      </vt:variant>
    </vt:vector>
  </HeadingPairs>
  <TitlesOfParts>
    <vt:vector size="30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24</cp:revision>
  <dcterms:created xsi:type="dcterms:W3CDTF">2015-11-03T06:25:22Z</dcterms:created>
  <dcterms:modified xsi:type="dcterms:W3CDTF">2015-11-04T22:18:54Z</dcterms:modified>
</cp:coreProperties>
</file>